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
  </p:notesMasterIdLst>
  <p:sldIdLst>
    <p:sldId id="256" r:id="rId2"/>
    <p:sldId id="294" r:id="rId3"/>
    <p:sldId id="297" r:id="rId4"/>
    <p:sldId id="29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en Kronheim" userId="4eca96a34860634b" providerId="LiveId" clId="{8EA46E1C-396F-4221-AAD9-07798BB4EF64}"/>
    <pc:docChg chg="custSel addSld delSld modSld">
      <pc:chgData name="Braden Kronheim" userId="4eca96a34860634b" providerId="LiveId" clId="{8EA46E1C-396F-4221-AAD9-07798BB4EF64}" dt="2020-11-10T21:12:23.022" v="491" actId="47"/>
      <pc:docMkLst>
        <pc:docMk/>
      </pc:docMkLst>
      <pc:sldChg chg="modSp mod">
        <pc:chgData name="Braden Kronheim" userId="4eca96a34860634b" providerId="LiveId" clId="{8EA46E1C-396F-4221-AAD9-07798BB4EF64}" dt="2020-11-10T21:06:56.398" v="4" actId="20577"/>
        <pc:sldMkLst>
          <pc:docMk/>
          <pc:sldMk cId="3863350844" sldId="256"/>
        </pc:sldMkLst>
        <pc:spChg chg="mod">
          <ac:chgData name="Braden Kronheim" userId="4eca96a34860634b" providerId="LiveId" clId="{8EA46E1C-396F-4221-AAD9-07798BB4EF64}" dt="2020-11-10T21:06:52.808" v="1" actId="20577"/>
          <ac:spMkLst>
            <pc:docMk/>
            <pc:sldMk cId="3863350844" sldId="256"/>
            <ac:spMk id="2" creationId="{31BD39D2-A912-4FFF-B27D-EEBD8C264241}"/>
          </ac:spMkLst>
        </pc:spChg>
        <pc:spChg chg="mod">
          <ac:chgData name="Braden Kronheim" userId="4eca96a34860634b" providerId="LiveId" clId="{8EA46E1C-396F-4221-AAD9-07798BB4EF64}" dt="2020-11-10T21:06:56.398" v="4" actId="20577"/>
          <ac:spMkLst>
            <pc:docMk/>
            <pc:sldMk cId="3863350844" sldId="256"/>
            <ac:spMk id="3" creationId="{7AD9DC8B-D529-4C8A-A941-351FC33C297D}"/>
          </ac:spMkLst>
        </pc:spChg>
      </pc:sldChg>
      <pc:sldChg chg="modSp mod">
        <pc:chgData name="Braden Kronheim" userId="4eca96a34860634b" providerId="LiveId" clId="{8EA46E1C-396F-4221-AAD9-07798BB4EF64}" dt="2020-11-10T21:12:15.922" v="490" actId="20577"/>
        <pc:sldMkLst>
          <pc:docMk/>
          <pc:sldMk cId="178026755" sldId="294"/>
        </pc:sldMkLst>
        <pc:spChg chg="mod">
          <ac:chgData name="Braden Kronheim" userId="4eca96a34860634b" providerId="LiveId" clId="{8EA46E1C-396F-4221-AAD9-07798BB4EF64}" dt="2020-11-10T21:12:15.922" v="490" actId="20577"/>
          <ac:spMkLst>
            <pc:docMk/>
            <pc:sldMk cId="178026755" sldId="294"/>
            <ac:spMk id="3" creationId="{1D233F60-C0E9-4EBD-B2BA-54F33E30A3DE}"/>
          </ac:spMkLst>
        </pc:spChg>
      </pc:sldChg>
      <pc:sldChg chg="del">
        <pc:chgData name="Braden Kronheim" userId="4eca96a34860634b" providerId="LiveId" clId="{8EA46E1C-396F-4221-AAD9-07798BB4EF64}" dt="2020-11-10T21:07:12.717" v="6" actId="47"/>
        <pc:sldMkLst>
          <pc:docMk/>
          <pc:sldMk cId="1562476721" sldId="295"/>
        </pc:sldMkLst>
      </pc:sldChg>
      <pc:sldChg chg="new del">
        <pc:chgData name="Braden Kronheim" userId="4eca96a34860634b" providerId="LiveId" clId="{8EA46E1C-396F-4221-AAD9-07798BB4EF64}" dt="2020-11-10T21:12:23.022" v="491" actId="47"/>
        <pc:sldMkLst>
          <pc:docMk/>
          <pc:sldMk cId="411477802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F5140-8DF5-4207-9E32-86B5B0CF6706}"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DCC79-F6AF-4C06-B836-71146AF6AA76}" type="slidenum">
              <a:rPr lang="en-US" smtClean="0"/>
              <a:t>‹#›</a:t>
            </a:fld>
            <a:endParaRPr lang="en-US"/>
          </a:p>
        </p:txBody>
      </p:sp>
    </p:spTree>
    <p:extLst>
      <p:ext uri="{BB962C8B-B14F-4D97-AF65-F5344CB8AC3E}">
        <p14:creationId xmlns:p14="http://schemas.microsoft.com/office/powerpoint/2010/main" val="387449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22853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2CEB6-BAAF-40A1-B199-C3328F2F56D4}"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85636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533571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3752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9392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476995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3525601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2586117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387531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57836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45788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22CEB6-BAAF-40A1-B199-C3328F2F56D4}"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60832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2CEB6-BAAF-40A1-B199-C3328F2F56D4}"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46728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99405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14038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22CEB6-BAAF-40A1-B199-C3328F2F56D4}" type="datetimeFigureOut">
              <a:rPr lang="en-US" smtClean="0"/>
              <a:t>11/10/2020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58295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22CEB6-BAAF-40A1-B199-C3328F2F56D4}"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8B43-A109-46B3-A168-95ABB01D8225}" type="slidenum">
              <a:rPr lang="en-US" smtClean="0"/>
              <a:t>‹#›</a:t>
            </a:fld>
            <a:endParaRPr lang="en-US"/>
          </a:p>
        </p:txBody>
      </p:sp>
    </p:spTree>
    <p:extLst>
      <p:ext uri="{BB962C8B-B14F-4D97-AF65-F5344CB8AC3E}">
        <p14:creationId xmlns:p14="http://schemas.microsoft.com/office/powerpoint/2010/main" val="367301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22CEB6-BAAF-40A1-B199-C3328F2F56D4}" type="datetimeFigureOut">
              <a:rPr lang="en-US" smtClean="0"/>
              <a:t>11/10/2020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1288B43-A109-46B3-A168-95ABB01D8225}" type="slidenum">
              <a:rPr lang="en-US" smtClean="0"/>
              <a:t>‹#›</a:t>
            </a:fld>
            <a:endParaRPr lang="en-US"/>
          </a:p>
        </p:txBody>
      </p:sp>
    </p:spTree>
    <p:extLst>
      <p:ext uri="{BB962C8B-B14F-4D97-AF65-F5344CB8AC3E}">
        <p14:creationId xmlns:p14="http://schemas.microsoft.com/office/powerpoint/2010/main" val="401905123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68933-6F5A-4943-B536-C1C19E25C121}"/>
              </a:ext>
            </a:extLst>
          </p:cNvPr>
          <p:cNvSpPr/>
          <p:nvPr/>
        </p:nvSpPr>
        <p:spPr>
          <a:xfrm>
            <a:off x="5184742" y="4892511"/>
            <a:ext cx="7007259" cy="19654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D39D2-A912-4FFF-B27D-EEBD8C264241}"/>
              </a:ext>
            </a:extLst>
          </p:cNvPr>
          <p:cNvSpPr>
            <a:spLocks noGrp="1"/>
          </p:cNvSpPr>
          <p:nvPr>
            <p:ph type="ctrTitle"/>
          </p:nvPr>
        </p:nvSpPr>
        <p:spPr>
          <a:xfrm>
            <a:off x="1154954" y="1447800"/>
            <a:ext cx="9882091" cy="3329581"/>
          </a:xfrm>
        </p:spPr>
        <p:txBody>
          <a:bodyPr/>
          <a:lstStyle/>
          <a:p>
            <a:r>
              <a:rPr lang="en-US" dirty="0" err="1"/>
              <a:t>ALPhA</a:t>
            </a:r>
            <a:br>
              <a:rPr lang="en-US" dirty="0"/>
            </a:br>
            <a:r>
              <a:rPr lang="en-US" dirty="0"/>
              <a:t>Fall 2020 Week 13</a:t>
            </a:r>
          </a:p>
        </p:txBody>
      </p:sp>
      <p:sp>
        <p:nvSpPr>
          <p:cNvPr id="3" name="Subtitle 2">
            <a:extLst>
              <a:ext uri="{FF2B5EF4-FFF2-40B4-BE49-F238E27FC236}">
                <a16:creationId xmlns:a16="http://schemas.microsoft.com/office/drawing/2014/main" id="{7AD9DC8B-D529-4C8A-A941-351FC33C297D}"/>
              </a:ext>
            </a:extLst>
          </p:cNvPr>
          <p:cNvSpPr>
            <a:spLocks noGrp="1"/>
          </p:cNvSpPr>
          <p:nvPr>
            <p:ph type="subTitle" idx="1"/>
          </p:nvPr>
        </p:nvSpPr>
        <p:spPr>
          <a:xfrm>
            <a:off x="1154955" y="4777380"/>
            <a:ext cx="8825658" cy="1145118"/>
          </a:xfrm>
        </p:spPr>
        <p:txBody>
          <a:bodyPr>
            <a:normAutofit/>
          </a:bodyPr>
          <a:lstStyle/>
          <a:p>
            <a:r>
              <a:rPr lang="en-US" dirty="0"/>
              <a:t>Braden Kronheim</a:t>
            </a:r>
          </a:p>
          <a:p>
            <a:r>
              <a:rPr lang="en-US" dirty="0"/>
              <a:t>November 10, 2020</a:t>
            </a:r>
          </a:p>
        </p:txBody>
      </p:sp>
      <p:pic>
        <p:nvPicPr>
          <p:cNvPr id="4" name="Picture 3" descr="A close up of a sign&#10;&#10;Description automatically generated">
            <a:extLst>
              <a:ext uri="{FF2B5EF4-FFF2-40B4-BE49-F238E27FC236}">
                <a16:creationId xmlns:a16="http://schemas.microsoft.com/office/drawing/2014/main" id="{B2226FD1-85BB-4B83-A081-1D835911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783" y="5030867"/>
            <a:ext cx="6666394" cy="1783262"/>
          </a:xfrm>
          <a:prstGeom prst="rect">
            <a:avLst/>
          </a:prstGeom>
        </p:spPr>
      </p:pic>
    </p:spTree>
    <p:extLst>
      <p:ext uri="{BB962C8B-B14F-4D97-AF65-F5344CB8AC3E}">
        <p14:creationId xmlns:p14="http://schemas.microsoft.com/office/powerpoint/2010/main" val="386335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BA8E-8198-4E50-996A-914D32536BB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D233F60-C0E9-4EBD-B2BA-54F33E30A3DE}"/>
              </a:ext>
            </a:extLst>
          </p:cNvPr>
          <p:cNvSpPr>
            <a:spLocks noGrp="1"/>
          </p:cNvSpPr>
          <p:nvPr>
            <p:ph idx="1"/>
          </p:nvPr>
        </p:nvSpPr>
        <p:spPr/>
        <p:txBody>
          <a:bodyPr/>
          <a:lstStyle/>
          <a:p>
            <a:r>
              <a:rPr lang="en-US" dirty="0"/>
              <a:t>Spent a while trying to understand how simulations work with CMS and where (if) the information linking gen and </a:t>
            </a:r>
            <a:r>
              <a:rPr lang="en-US" dirty="0" err="1"/>
              <a:t>reco</a:t>
            </a:r>
            <a:r>
              <a:rPr lang="en-US" dirty="0"/>
              <a:t> particles exists</a:t>
            </a:r>
          </a:p>
          <a:p>
            <a:pPr lvl="1"/>
            <a:r>
              <a:rPr lang="en-US" dirty="0"/>
              <a:t>Found something linking tracks between sim and </a:t>
            </a:r>
            <a:r>
              <a:rPr lang="en-US" dirty="0" err="1"/>
              <a:t>reco</a:t>
            </a:r>
            <a:r>
              <a:rPr lang="en-US" dirty="0"/>
              <a:t>, but this will only work for charged particles</a:t>
            </a:r>
          </a:p>
          <a:p>
            <a:pPr lvl="1"/>
            <a:r>
              <a:rPr lang="en-US" dirty="0"/>
              <a:t>The simulation I ran gave errors saying that these links “are not valid”</a:t>
            </a:r>
          </a:p>
          <a:p>
            <a:pPr lvl="1"/>
            <a:r>
              <a:rPr lang="en-US" dirty="0"/>
              <a:t>At this point, I don’t think it is a good use of time for me to try and find this on my own, so I’m going to move to working on correction neural networks, and revisit this after the end of the semester</a:t>
            </a:r>
          </a:p>
          <a:p>
            <a:r>
              <a:rPr lang="en-US" dirty="0"/>
              <a:t>Made some updated gen/</a:t>
            </a:r>
            <a:r>
              <a:rPr lang="en-US" dirty="0" err="1"/>
              <a:t>reco</a:t>
            </a:r>
            <a:r>
              <a:rPr lang="en-US" dirty="0"/>
              <a:t>/algorithm plots</a:t>
            </a:r>
          </a:p>
        </p:txBody>
      </p:sp>
    </p:spTree>
    <p:extLst>
      <p:ext uri="{BB962C8B-B14F-4D97-AF65-F5344CB8AC3E}">
        <p14:creationId xmlns:p14="http://schemas.microsoft.com/office/powerpoint/2010/main" val="17802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8538-C730-4077-96D1-1363E34696D8}"/>
              </a:ext>
            </a:extLst>
          </p:cNvPr>
          <p:cNvSpPr>
            <a:spLocks noGrp="1"/>
          </p:cNvSpPr>
          <p:nvPr>
            <p:ph type="title"/>
          </p:nvPr>
        </p:nvSpPr>
        <p:spPr/>
        <p:txBody>
          <a:bodyPr/>
          <a:lstStyle/>
          <a:p>
            <a:r>
              <a:rPr lang="en-US" dirty="0"/>
              <a:t>General Simulation information</a:t>
            </a:r>
          </a:p>
        </p:txBody>
      </p:sp>
      <p:sp>
        <p:nvSpPr>
          <p:cNvPr id="3" name="Content Placeholder 2">
            <a:extLst>
              <a:ext uri="{FF2B5EF4-FFF2-40B4-BE49-F238E27FC236}">
                <a16:creationId xmlns:a16="http://schemas.microsoft.com/office/drawing/2014/main" id="{CF4AFD68-A279-4EAC-B51A-9C1327E79091}"/>
              </a:ext>
            </a:extLst>
          </p:cNvPr>
          <p:cNvSpPr>
            <a:spLocks noGrp="1"/>
          </p:cNvSpPr>
          <p:nvPr>
            <p:ph idx="1"/>
          </p:nvPr>
        </p:nvSpPr>
        <p:spPr/>
        <p:txBody>
          <a:bodyPr/>
          <a:lstStyle/>
          <a:p>
            <a:r>
              <a:rPr lang="en-US" dirty="0"/>
              <a:t>GEN step: Pythia to determine the particle content</a:t>
            </a:r>
          </a:p>
          <a:p>
            <a:r>
              <a:rPr lang="en-US" dirty="0"/>
              <a:t>SIM step: GEANT4 to determine what the detector does</a:t>
            </a:r>
          </a:p>
          <a:p>
            <a:r>
              <a:rPr lang="en-US" dirty="0"/>
              <a:t>DIGI step: Simulation of the detector electronics to determine the </a:t>
            </a:r>
            <a:r>
              <a:rPr lang="en-US" dirty="0" err="1"/>
              <a:t>digitai</a:t>
            </a:r>
            <a:r>
              <a:rPr lang="en-US" dirty="0"/>
              <a:t> response</a:t>
            </a:r>
          </a:p>
          <a:p>
            <a:r>
              <a:rPr lang="en-US" dirty="0"/>
              <a:t>L1: Simulation of the l1 trigger</a:t>
            </a:r>
          </a:p>
          <a:p>
            <a:r>
              <a:rPr lang="en-US" dirty="0"/>
              <a:t>DIGI2RAW: </a:t>
            </a:r>
            <a:r>
              <a:rPr lang="en-US" dirty="0" err="1"/>
              <a:t>digi</a:t>
            </a:r>
            <a:r>
              <a:rPr lang="en-US" dirty="0"/>
              <a:t> signals into RAW format</a:t>
            </a:r>
          </a:p>
          <a:p>
            <a:r>
              <a:rPr lang="en-US" dirty="0"/>
              <a:t>HLT: high level trigger</a:t>
            </a:r>
          </a:p>
          <a:p>
            <a:r>
              <a:rPr lang="en-US" dirty="0"/>
              <a:t>RAW2DIGI: conversion from RAW format to </a:t>
            </a:r>
            <a:r>
              <a:rPr lang="en-US" dirty="0" err="1"/>
              <a:t>digi</a:t>
            </a:r>
            <a:endParaRPr lang="en-US" dirty="0"/>
          </a:p>
          <a:p>
            <a:r>
              <a:rPr lang="en-US" dirty="0"/>
              <a:t>RECO: event reconstruction based on </a:t>
            </a:r>
            <a:r>
              <a:rPr lang="en-US" dirty="0" err="1"/>
              <a:t>digi</a:t>
            </a:r>
            <a:r>
              <a:rPr lang="en-US"/>
              <a:t> signals</a:t>
            </a:r>
            <a:endParaRPr lang="en-US" dirty="0"/>
          </a:p>
        </p:txBody>
      </p:sp>
    </p:spTree>
    <p:extLst>
      <p:ext uri="{BB962C8B-B14F-4D97-AF65-F5344CB8AC3E}">
        <p14:creationId xmlns:p14="http://schemas.microsoft.com/office/powerpoint/2010/main" val="332162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1D17-5EB3-41A8-AAF6-262446180BE0}"/>
              </a:ext>
            </a:extLst>
          </p:cNvPr>
          <p:cNvSpPr>
            <a:spLocks noGrp="1"/>
          </p:cNvSpPr>
          <p:nvPr>
            <p:ph type="title"/>
          </p:nvPr>
        </p:nvSpPr>
        <p:spPr/>
        <p:txBody>
          <a:bodyPr/>
          <a:lstStyle/>
          <a:p>
            <a:r>
              <a:rPr lang="en-US" dirty="0"/>
              <a:t>Plots</a:t>
            </a:r>
          </a:p>
        </p:txBody>
      </p:sp>
      <p:pic>
        <p:nvPicPr>
          <p:cNvPr id="4" name="Picture 3" descr="Chart&#10;&#10;Description automatically generated">
            <a:extLst>
              <a:ext uri="{FF2B5EF4-FFF2-40B4-BE49-F238E27FC236}">
                <a16:creationId xmlns:a16="http://schemas.microsoft.com/office/drawing/2014/main" id="{E1E2078F-AA83-42A3-93EC-30FEBE16D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50" y="1287430"/>
            <a:ext cx="5364900" cy="2682450"/>
          </a:xfrm>
          <a:prstGeom prst="rect">
            <a:avLst/>
          </a:prstGeom>
        </p:spPr>
      </p:pic>
      <p:pic>
        <p:nvPicPr>
          <p:cNvPr id="7" name="Picture 6" descr="Chart&#10;&#10;Description automatically generated">
            <a:extLst>
              <a:ext uri="{FF2B5EF4-FFF2-40B4-BE49-F238E27FC236}">
                <a16:creationId xmlns:a16="http://schemas.microsoft.com/office/drawing/2014/main" id="{65C64FF0-62CB-49F0-81C6-4C97C362D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989" y="1287430"/>
            <a:ext cx="5364900" cy="2682450"/>
          </a:xfrm>
          <a:prstGeom prst="rect">
            <a:avLst/>
          </a:prstGeom>
        </p:spPr>
      </p:pic>
      <p:pic>
        <p:nvPicPr>
          <p:cNvPr id="10" name="Picture 9" descr="Chart&#10;&#10;Description automatically generated">
            <a:extLst>
              <a:ext uri="{FF2B5EF4-FFF2-40B4-BE49-F238E27FC236}">
                <a16:creationId xmlns:a16="http://schemas.microsoft.com/office/drawing/2014/main" id="{F8AD6E95-03C6-4D89-9F4D-09675DB63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450" y="4061175"/>
            <a:ext cx="5364900" cy="2682450"/>
          </a:xfrm>
          <a:prstGeom prst="rect">
            <a:avLst/>
          </a:prstGeom>
        </p:spPr>
      </p:pic>
      <p:pic>
        <p:nvPicPr>
          <p:cNvPr id="14" name="Picture 13" descr="Chart, histogram&#10;&#10;Description automatically generated">
            <a:extLst>
              <a:ext uri="{FF2B5EF4-FFF2-40B4-BE49-F238E27FC236}">
                <a16:creationId xmlns:a16="http://schemas.microsoft.com/office/drawing/2014/main" id="{87BEDA97-5D62-4344-904B-254B88BEC1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0989" y="4061175"/>
            <a:ext cx="5364900" cy="2682450"/>
          </a:xfrm>
          <a:prstGeom prst="rect">
            <a:avLst/>
          </a:prstGeom>
        </p:spPr>
      </p:pic>
    </p:spTree>
    <p:extLst>
      <p:ext uri="{BB962C8B-B14F-4D97-AF65-F5344CB8AC3E}">
        <p14:creationId xmlns:p14="http://schemas.microsoft.com/office/powerpoint/2010/main" val="97408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4382</TotalTime>
  <Words>195</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Ion</vt:lpstr>
      <vt:lpstr>ALPhA Fall 2020 Week 13</vt:lpstr>
      <vt:lpstr>Summary</vt:lpstr>
      <vt:lpstr>General Simulation information</vt:lpstr>
      <vt:lpstr>Plots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Presentation</dc:title>
  <dc:creator>Braden Kronheim</dc:creator>
  <cp:lastModifiedBy>Braden Kronheim</cp:lastModifiedBy>
  <cp:revision>15</cp:revision>
  <dcterms:created xsi:type="dcterms:W3CDTF">2019-02-19T14:12:45Z</dcterms:created>
  <dcterms:modified xsi:type="dcterms:W3CDTF">2020-11-10T21:12:50Z</dcterms:modified>
</cp:coreProperties>
</file>