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94" r:id="rId3"/>
    <p:sldId id="296" r:id="rId4"/>
    <p:sldId id="298" r:id="rId5"/>
    <p:sldId id="299" r:id="rId6"/>
    <p:sldId id="301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CB260-1B52-494D-8D24-825087915611}" v="11" dt="2020-11-20T20:01:3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CDBCB260-1B52-494D-8D24-825087915611}"/>
    <pc:docChg chg="custSel addSld modSld">
      <pc:chgData name="Braden Kronheim" userId="4eca96a34860634b" providerId="LiveId" clId="{CDBCB260-1B52-494D-8D24-825087915611}" dt="2020-11-20T20:14:43.229" v="1289" actId="20577"/>
      <pc:docMkLst>
        <pc:docMk/>
      </pc:docMkLst>
      <pc:sldChg chg="modSp mod">
        <pc:chgData name="Braden Kronheim" userId="4eca96a34860634b" providerId="LiveId" clId="{CDBCB260-1B52-494D-8D24-825087915611}" dt="2020-11-20T19:55:01.033" v="5" actId="20577"/>
        <pc:sldMkLst>
          <pc:docMk/>
          <pc:sldMk cId="3863350844" sldId="256"/>
        </pc:sldMkLst>
        <pc:spChg chg="mod">
          <ac:chgData name="Braden Kronheim" userId="4eca96a34860634b" providerId="LiveId" clId="{CDBCB260-1B52-494D-8D24-825087915611}" dt="2020-11-20T19:54:57.310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CDBCB260-1B52-494D-8D24-825087915611}" dt="2020-11-20T19:55:01.033" v="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CDBCB260-1B52-494D-8D24-825087915611}" dt="2020-11-20T19:57:00.633" v="265" actId="20577"/>
        <pc:sldMkLst>
          <pc:docMk/>
          <pc:sldMk cId="178026755" sldId="294"/>
        </pc:sldMkLst>
        <pc:spChg chg="mod">
          <ac:chgData name="Braden Kronheim" userId="4eca96a34860634b" providerId="LiveId" clId="{CDBCB260-1B52-494D-8D24-825087915611}" dt="2020-11-20T19:57:00.633" v="265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addSp delSp modSp mod">
        <pc:chgData name="Braden Kronheim" userId="4eca96a34860634b" providerId="LiveId" clId="{CDBCB260-1B52-494D-8D24-825087915611}" dt="2020-11-20T19:59:15.880" v="304" actId="14100"/>
        <pc:sldMkLst>
          <pc:docMk/>
          <pc:sldMk cId="97408589" sldId="296"/>
        </pc:sldMkLst>
        <pc:spChg chg="mod">
          <ac:chgData name="Braden Kronheim" userId="4eca96a34860634b" providerId="LiveId" clId="{CDBCB260-1B52-494D-8D24-825087915611}" dt="2020-11-20T19:57:09.563" v="288" actId="20577"/>
          <ac:spMkLst>
            <pc:docMk/>
            <pc:sldMk cId="97408589" sldId="296"/>
            <ac:spMk id="2" creationId="{E5D31D17-5EB3-41A8-AAF6-262446180BE0}"/>
          </ac:spMkLst>
        </pc:spChg>
        <pc:picChg chg="add mod">
          <ac:chgData name="Braden Kronheim" userId="4eca96a34860634b" providerId="LiveId" clId="{CDBCB260-1B52-494D-8D24-825087915611}" dt="2020-11-20T19:59:01.786" v="302" actId="1076"/>
          <ac:picMkLst>
            <pc:docMk/>
            <pc:sldMk cId="97408589" sldId="296"/>
            <ac:picMk id="4" creationId="{BF9E37C0-3053-4D64-AE3A-6CF35958CB86}"/>
          </ac:picMkLst>
        </pc:picChg>
        <pc:picChg chg="del">
          <ac:chgData name="Braden Kronheim" userId="4eca96a34860634b" providerId="LiveId" clId="{CDBCB260-1B52-494D-8D24-825087915611}" dt="2020-11-20T19:57:12.675" v="289" actId="478"/>
          <ac:picMkLst>
            <pc:docMk/>
            <pc:sldMk cId="97408589" sldId="296"/>
            <ac:picMk id="8" creationId="{E22F652A-3B86-4A82-BB7F-F93939DBFF9A}"/>
          </ac:picMkLst>
        </pc:picChg>
        <pc:picChg chg="del">
          <ac:chgData name="Braden Kronheim" userId="4eca96a34860634b" providerId="LiveId" clId="{CDBCB260-1B52-494D-8D24-825087915611}" dt="2020-11-20T19:57:13.843" v="290" actId="478"/>
          <ac:picMkLst>
            <pc:docMk/>
            <pc:sldMk cId="97408589" sldId="296"/>
            <ac:picMk id="11" creationId="{933ABC61-CBFD-4B03-B1D0-D03E047AC2E3}"/>
          </ac:picMkLst>
        </pc:picChg>
        <pc:picChg chg="mod">
          <ac:chgData name="Braden Kronheim" userId="4eca96a34860634b" providerId="LiveId" clId="{CDBCB260-1B52-494D-8D24-825087915611}" dt="2020-11-20T19:58:55.557" v="299" actId="14100"/>
          <ac:picMkLst>
            <pc:docMk/>
            <pc:sldMk cId="97408589" sldId="296"/>
            <ac:picMk id="13" creationId="{1C256E90-08FC-4F38-B24C-9808C84D85E2}"/>
          </ac:picMkLst>
        </pc:picChg>
        <pc:picChg chg="del">
          <ac:chgData name="Braden Kronheim" userId="4eca96a34860634b" providerId="LiveId" clId="{CDBCB260-1B52-494D-8D24-825087915611}" dt="2020-11-20T19:57:14.460" v="291" actId="478"/>
          <ac:picMkLst>
            <pc:docMk/>
            <pc:sldMk cId="97408589" sldId="296"/>
            <ac:picMk id="16" creationId="{C133D2EC-4ED3-4098-BFAB-42D0F95C3D48}"/>
          </ac:picMkLst>
        </pc:picChg>
        <pc:picChg chg="del">
          <ac:chgData name="Braden Kronheim" userId="4eca96a34860634b" providerId="LiveId" clId="{CDBCB260-1B52-494D-8D24-825087915611}" dt="2020-11-20T19:57:15.164" v="292" actId="478"/>
          <ac:picMkLst>
            <pc:docMk/>
            <pc:sldMk cId="97408589" sldId="296"/>
            <ac:picMk id="18" creationId="{741D95A2-61E5-47D4-A3A4-9615A118E562}"/>
          </ac:picMkLst>
        </pc:picChg>
        <pc:cxnChg chg="add mod">
          <ac:chgData name="Braden Kronheim" userId="4eca96a34860634b" providerId="LiveId" clId="{CDBCB260-1B52-494D-8D24-825087915611}" dt="2020-11-20T19:59:15.880" v="304" actId="14100"/>
          <ac:cxnSpMkLst>
            <pc:docMk/>
            <pc:sldMk cId="97408589" sldId="296"/>
            <ac:cxnSpMk id="6" creationId="{050CCA66-BA35-430A-9ABF-1A22EBC8DB2E}"/>
          </ac:cxnSpMkLst>
        </pc:cxnChg>
      </pc:sldChg>
      <pc:sldChg chg="addSp delSp modSp mod modAnim">
        <pc:chgData name="Braden Kronheim" userId="4eca96a34860634b" providerId="LiveId" clId="{CDBCB260-1B52-494D-8D24-825087915611}" dt="2020-11-20T20:01:32.356" v="359"/>
        <pc:sldMkLst>
          <pc:docMk/>
          <pc:sldMk cId="4275464266" sldId="298"/>
        </pc:sldMkLst>
        <pc:spChg chg="mod">
          <ac:chgData name="Braden Kronheim" userId="4eca96a34860634b" providerId="LiveId" clId="{CDBCB260-1B52-494D-8D24-825087915611}" dt="2020-11-20T19:59:33.472" v="321" actId="20577"/>
          <ac:spMkLst>
            <pc:docMk/>
            <pc:sldMk cId="4275464266" sldId="298"/>
            <ac:spMk id="2" creationId="{3D5CD94B-245D-4799-83AD-625134B104BF}"/>
          </ac:spMkLst>
        </pc:spChg>
        <pc:spChg chg="add del mod">
          <ac:chgData name="Braden Kronheim" userId="4eca96a34860634b" providerId="LiveId" clId="{CDBCB260-1B52-494D-8D24-825087915611}" dt="2020-11-20T19:59:49.083" v="325" actId="478"/>
          <ac:spMkLst>
            <pc:docMk/>
            <pc:sldMk cId="4275464266" sldId="298"/>
            <ac:spMk id="10" creationId="{8C105F8E-05FE-4F28-8381-B3BDA2874B8D}"/>
          </ac:spMkLst>
        </pc:spChg>
        <pc:picChg chg="del">
          <ac:chgData name="Braden Kronheim" userId="4eca96a34860634b" providerId="LiveId" clId="{CDBCB260-1B52-494D-8D24-825087915611}" dt="2020-11-20T19:59:37.994" v="323" actId="478"/>
          <ac:picMkLst>
            <pc:docMk/>
            <pc:sldMk cId="4275464266" sldId="298"/>
            <ac:picMk id="5" creationId="{C79A3606-5BAF-4C33-A9FE-EA0CCB6EF100}"/>
          </ac:picMkLst>
        </pc:picChg>
        <pc:picChg chg="add mod">
          <ac:chgData name="Braden Kronheim" userId="4eca96a34860634b" providerId="LiveId" clId="{CDBCB260-1B52-494D-8D24-825087915611}" dt="2020-11-20T20:00:30.027" v="344" actId="1076"/>
          <ac:picMkLst>
            <pc:docMk/>
            <pc:sldMk cId="4275464266" sldId="298"/>
            <ac:picMk id="8" creationId="{370C6DCB-DA4D-4605-90FA-62E186073532}"/>
          </ac:picMkLst>
        </pc:picChg>
        <pc:picChg chg="del">
          <ac:chgData name="Braden Kronheim" userId="4eca96a34860634b" providerId="LiveId" clId="{CDBCB260-1B52-494D-8D24-825087915611}" dt="2020-11-20T19:59:37.994" v="323" actId="478"/>
          <ac:picMkLst>
            <pc:docMk/>
            <pc:sldMk cId="4275464266" sldId="298"/>
            <ac:picMk id="9" creationId="{E15B580A-2054-4904-8141-1AD8CDB5A38E}"/>
          </ac:picMkLst>
        </pc:picChg>
        <pc:picChg chg="del">
          <ac:chgData name="Braden Kronheim" userId="4eca96a34860634b" providerId="LiveId" clId="{CDBCB260-1B52-494D-8D24-825087915611}" dt="2020-11-20T19:59:37.994" v="323" actId="478"/>
          <ac:picMkLst>
            <pc:docMk/>
            <pc:sldMk cId="4275464266" sldId="298"/>
            <ac:picMk id="11" creationId="{F083254E-41AA-4E2A-B154-C1ED7C7AFF94}"/>
          </ac:picMkLst>
        </pc:picChg>
        <pc:picChg chg="add mod">
          <ac:chgData name="Braden Kronheim" userId="4eca96a34860634b" providerId="LiveId" clId="{CDBCB260-1B52-494D-8D24-825087915611}" dt="2020-11-20T20:00:23.521" v="341" actId="1076"/>
          <ac:picMkLst>
            <pc:docMk/>
            <pc:sldMk cId="4275464266" sldId="298"/>
            <ac:picMk id="12" creationId="{D407BE99-9809-45D5-9540-E950BAD34D4E}"/>
          </ac:picMkLst>
        </pc:picChg>
        <pc:picChg chg="del">
          <ac:chgData name="Braden Kronheim" userId="4eca96a34860634b" providerId="LiveId" clId="{CDBCB260-1B52-494D-8D24-825087915611}" dt="2020-11-20T19:59:37.994" v="323" actId="478"/>
          <ac:picMkLst>
            <pc:docMk/>
            <pc:sldMk cId="4275464266" sldId="298"/>
            <ac:picMk id="13" creationId="{88C44094-E9E5-44E6-A51D-64C2B976848A}"/>
          </ac:picMkLst>
        </pc:picChg>
        <pc:picChg chg="add mod">
          <ac:chgData name="Braden Kronheim" userId="4eca96a34860634b" providerId="LiveId" clId="{CDBCB260-1B52-494D-8D24-825087915611}" dt="2020-11-20T20:00:36.290" v="345" actId="1076"/>
          <ac:picMkLst>
            <pc:docMk/>
            <pc:sldMk cId="4275464266" sldId="298"/>
            <ac:picMk id="14" creationId="{7CDD4E8A-BEC7-476B-BA13-CD4F8F7A18CD}"/>
          </ac:picMkLst>
        </pc:picChg>
        <pc:picChg chg="del">
          <ac:chgData name="Braden Kronheim" userId="4eca96a34860634b" providerId="LiveId" clId="{CDBCB260-1B52-494D-8D24-825087915611}" dt="2020-11-20T19:59:35.483" v="322" actId="478"/>
          <ac:picMkLst>
            <pc:docMk/>
            <pc:sldMk cId="4275464266" sldId="298"/>
            <ac:picMk id="15" creationId="{4ED06AF2-1920-4B0A-A320-CC966C113718}"/>
          </ac:picMkLst>
        </pc:picChg>
        <pc:picChg chg="add mod">
          <ac:chgData name="Braden Kronheim" userId="4eca96a34860634b" providerId="LiveId" clId="{CDBCB260-1B52-494D-8D24-825087915611}" dt="2020-11-20T20:00:28.020" v="343" actId="1076"/>
          <ac:picMkLst>
            <pc:docMk/>
            <pc:sldMk cId="4275464266" sldId="298"/>
            <ac:picMk id="16" creationId="{DF9643E4-A900-4C6C-9679-B32DD2443862}"/>
          </ac:picMkLst>
        </pc:picChg>
      </pc:sldChg>
      <pc:sldChg chg="addSp delSp modSp mod modAnim">
        <pc:chgData name="Braden Kronheim" userId="4eca96a34860634b" providerId="LiveId" clId="{CDBCB260-1B52-494D-8D24-825087915611}" dt="2020-11-20T20:01:35.892" v="361"/>
        <pc:sldMkLst>
          <pc:docMk/>
          <pc:sldMk cId="1012335475" sldId="299"/>
        </pc:sldMkLst>
        <pc:spChg chg="mod">
          <ac:chgData name="Braden Kronheim" userId="4eca96a34860634b" providerId="LiveId" clId="{CDBCB260-1B52-494D-8D24-825087915611}" dt="2020-11-20T19:59:56.511" v="336" actId="20577"/>
          <ac:spMkLst>
            <pc:docMk/>
            <pc:sldMk cId="1012335475" sldId="299"/>
            <ac:spMk id="2" creationId="{8C2CAE20-9DF3-4FEA-954F-57E4E827669E}"/>
          </ac:spMkLst>
        </pc:spChg>
        <pc:spChg chg="add del mod">
          <ac:chgData name="Braden Kronheim" userId="4eca96a34860634b" providerId="LiveId" clId="{CDBCB260-1B52-494D-8D24-825087915611}" dt="2020-11-20T20:00:15.740" v="340" actId="478"/>
          <ac:spMkLst>
            <pc:docMk/>
            <pc:sldMk cId="1012335475" sldId="299"/>
            <ac:spMk id="8" creationId="{9A219C39-8BAE-456A-A935-ED496C534F13}"/>
          </ac:spMkLst>
        </pc:spChg>
        <pc:picChg chg="del">
          <ac:chgData name="Braden Kronheim" userId="4eca96a34860634b" providerId="LiveId" clId="{CDBCB260-1B52-494D-8D24-825087915611}" dt="2020-11-20T20:00:02.975" v="338" actId="478"/>
          <ac:picMkLst>
            <pc:docMk/>
            <pc:sldMk cId="1012335475" sldId="299"/>
            <ac:picMk id="7" creationId="{E0E4EE9D-DDE5-4773-8B06-C1BFCAF4C89F}"/>
          </ac:picMkLst>
        </pc:picChg>
        <pc:picChg chg="add mod">
          <ac:chgData name="Braden Kronheim" userId="4eca96a34860634b" providerId="LiveId" clId="{CDBCB260-1B52-494D-8D24-825087915611}" dt="2020-11-20T20:00:40.380" v="346" actId="1076"/>
          <ac:picMkLst>
            <pc:docMk/>
            <pc:sldMk cId="1012335475" sldId="299"/>
            <ac:picMk id="9" creationId="{6211F761-F6A0-4BBE-8E80-2A8F5F672EED}"/>
          </ac:picMkLst>
        </pc:picChg>
        <pc:picChg chg="add mod">
          <ac:chgData name="Braden Kronheim" userId="4eca96a34860634b" providerId="LiveId" clId="{CDBCB260-1B52-494D-8D24-825087915611}" dt="2020-11-20T20:01:08" v="353" actId="14100"/>
          <ac:picMkLst>
            <pc:docMk/>
            <pc:sldMk cId="1012335475" sldId="299"/>
            <ac:picMk id="10" creationId="{BAE3DE27-E1BE-4ED7-80E7-56508C2930CF}"/>
          </ac:picMkLst>
        </pc:picChg>
        <pc:picChg chg="del">
          <ac:chgData name="Braden Kronheim" userId="4eca96a34860634b" providerId="LiveId" clId="{CDBCB260-1B52-494D-8D24-825087915611}" dt="2020-11-20T20:00:02.975" v="338" actId="478"/>
          <ac:picMkLst>
            <pc:docMk/>
            <pc:sldMk cId="1012335475" sldId="299"/>
            <ac:picMk id="11" creationId="{95AB18DA-8907-43CE-A37D-05B5D87E5140}"/>
          </ac:picMkLst>
        </pc:picChg>
        <pc:picChg chg="add mod">
          <ac:chgData name="Braden Kronheim" userId="4eca96a34860634b" providerId="LiveId" clId="{CDBCB260-1B52-494D-8D24-825087915611}" dt="2020-11-20T20:00:53.650" v="351" actId="1076"/>
          <ac:picMkLst>
            <pc:docMk/>
            <pc:sldMk cId="1012335475" sldId="299"/>
            <ac:picMk id="12" creationId="{59E2211F-23D4-444D-B95B-C76223F4CCE6}"/>
          </ac:picMkLst>
        </pc:picChg>
        <pc:picChg chg="del">
          <ac:chgData name="Braden Kronheim" userId="4eca96a34860634b" providerId="LiveId" clId="{CDBCB260-1B52-494D-8D24-825087915611}" dt="2020-11-20T20:00:02.975" v="338" actId="478"/>
          <ac:picMkLst>
            <pc:docMk/>
            <pc:sldMk cId="1012335475" sldId="299"/>
            <ac:picMk id="13" creationId="{32F579D5-D3A0-49AD-A326-230D675C17FF}"/>
          </ac:picMkLst>
        </pc:picChg>
        <pc:picChg chg="add mod">
          <ac:chgData name="Braden Kronheim" userId="4eca96a34860634b" providerId="LiveId" clId="{CDBCB260-1B52-494D-8D24-825087915611}" dt="2020-11-20T20:01:02.669" v="352" actId="14100"/>
          <ac:picMkLst>
            <pc:docMk/>
            <pc:sldMk cId="1012335475" sldId="299"/>
            <ac:picMk id="14" creationId="{874BDB67-2216-41B5-82FA-5E70C464CA6C}"/>
          </ac:picMkLst>
        </pc:picChg>
        <pc:picChg chg="del">
          <ac:chgData name="Braden Kronheim" userId="4eca96a34860634b" providerId="LiveId" clId="{CDBCB260-1B52-494D-8D24-825087915611}" dt="2020-11-20T20:00:02.975" v="338" actId="478"/>
          <ac:picMkLst>
            <pc:docMk/>
            <pc:sldMk cId="1012335475" sldId="299"/>
            <ac:picMk id="15" creationId="{346B83A5-0A58-4D96-BB96-5C1BB738DA4E}"/>
          </ac:picMkLst>
        </pc:picChg>
        <pc:picChg chg="del">
          <ac:chgData name="Braden Kronheim" userId="4eca96a34860634b" providerId="LiveId" clId="{CDBCB260-1B52-494D-8D24-825087915611}" dt="2020-11-20T19:59:59.484" v="337" actId="478"/>
          <ac:picMkLst>
            <pc:docMk/>
            <pc:sldMk cId="1012335475" sldId="299"/>
            <ac:picMk id="17" creationId="{8B2DF16B-BF2F-42E5-8FA6-14EDA1C39B75}"/>
          </ac:picMkLst>
        </pc:picChg>
      </pc:sldChg>
      <pc:sldChg chg="modSp mod">
        <pc:chgData name="Braden Kronheim" userId="4eca96a34860634b" providerId="LiveId" clId="{CDBCB260-1B52-494D-8D24-825087915611}" dt="2020-11-20T20:14:43.229" v="1289" actId="20577"/>
        <pc:sldMkLst>
          <pc:docMk/>
          <pc:sldMk cId="580435535" sldId="300"/>
        </pc:sldMkLst>
        <pc:spChg chg="mod">
          <ac:chgData name="Braden Kronheim" userId="4eca96a34860634b" providerId="LiveId" clId="{CDBCB260-1B52-494D-8D24-825087915611}" dt="2020-11-20T20:14:43.229" v="1289" actId="20577"/>
          <ac:spMkLst>
            <pc:docMk/>
            <pc:sldMk cId="580435535" sldId="300"/>
            <ac:spMk id="3" creationId="{50B75DA3-024E-4053-9430-9697BF8854EE}"/>
          </ac:spMkLst>
        </pc:spChg>
      </pc:sldChg>
      <pc:sldChg chg="modSp new mod">
        <pc:chgData name="Braden Kronheim" userId="4eca96a34860634b" providerId="LiveId" clId="{CDBCB260-1B52-494D-8D24-825087915611}" dt="2020-11-20T20:05:07.067" v="967" actId="20577"/>
        <pc:sldMkLst>
          <pc:docMk/>
          <pc:sldMk cId="4285873160" sldId="301"/>
        </pc:sldMkLst>
        <pc:spChg chg="mod">
          <ac:chgData name="Braden Kronheim" userId="4eca96a34860634b" providerId="LiveId" clId="{CDBCB260-1B52-494D-8D24-825087915611}" dt="2020-11-20T20:01:56.416" v="387" actId="20577"/>
          <ac:spMkLst>
            <pc:docMk/>
            <pc:sldMk cId="4285873160" sldId="301"/>
            <ac:spMk id="2" creationId="{1242108B-8108-47DB-8CAC-02406436F207}"/>
          </ac:spMkLst>
        </pc:spChg>
        <pc:spChg chg="mod">
          <ac:chgData name="Braden Kronheim" userId="4eca96a34860634b" providerId="LiveId" clId="{CDBCB260-1B52-494D-8D24-825087915611}" dt="2020-11-20T20:05:07.067" v="967" actId="20577"/>
          <ac:spMkLst>
            <pc:docMk/>
            <pc:sldMk cId="4285873160" sldId="301"/>
            <ac:spMk id="3" creationId="{996C9D59-5581-4FB4-9941-81EF7DFD3E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November 20,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Corrected issue with phi in loss function</a:t>
            </a:r>
          </a:p>
          <a:p>
            <a:r>
              <a:rPr lang="en-US" dirty="0"/>
              <a:t>Retrained networks using fixed loss function</a:t>
            </a:r>
          </a:p>
          <a:p>
            <a:r>
              <a:rPr lang="en-US" dirty="0"/>
              <a:t>Made performance plot of full algorithm with final correction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phi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C256E90-08FC-4F38-B24C-9808C84D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7" y="1546425"/>
            <a:ext cx="3453123" cy="460920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F9E37C0-3053-4D64-AE3A-6CF35958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31" y="1466569"/>
            <a:ext cx="3671703" cy="47689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CCA66-BA35-430A-9ABF-1A22EBC8DB2E}"/>
              </a:ext>
            </a:extLst>
          </p:cNvPr>
          <p:cNvCxnSpPr>
            <a:cxnSpLocks/>
          </p:cNvCxnSpPr>
          <p:nvPr/>
        </p:nvCxnSpPr>
        <p:spPr>
          <a:xfrm>
            <a:off x="4895850" y="3851024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94B-245D-4799-83AD-625134B1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" y="452718"/>
            <a:ext cx="6464969" cy="1400530"/>
          </a:xfrm>
        </p:spPr>
        <p:txBody>
          <a:bodyPr/>
          <a:lstStyle/>
          <a:p>
            <a:r>
              <a:rPr lang="en-US" dirty="0" err="1"/>
              <a:t>pT</a:t>
            </a:r>
            <a:r>
              <a:rPr lang="en-US" dirty="0"/>
              <a:t> behavior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70C6DCB-DA4D-4605-90FA-62E18607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19" y="3912461"/>
            <a:ext cx="4073074" cy="272660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407BE99-9809-45D5-9540-E950BAD3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3" y="1289071"/>
            <a:ext cx="4073075" cy="2686497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CDD4E8A-BEC7-476B-BA13-CD4F8F7A1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3" y="3962906"/>
            <a:ext cx="4094089" cy="268882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F9643E4-A900-4C6C-9679-B32DD2443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18" y="1286748"/>
            <a:ext cx="4073075" cy="2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AE20-9DF3-4FEA-954F-57E4E827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452718"/>
            <a:ext cx="9404723" cy="1400530"/>
          </a:xfrm>
        </p:spPr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behavior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211F761-F6A0-4BBE-8E80-2A8F5F672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2" y="1356213"/>
            <a:ext cx="4073075" cy="271905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AE3DE27-E1BE-4ED7-80E7-56508C293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2" y="4075266"/>
            <a:ext cx="3989792" cy="268925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59E2211F-23D4-444D-B95B-C76223F4C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7" y="1356213"/>
            <a:ext cx="3906509" cy="2665491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74BDB67-2216-41B5-82FA-5E70C464C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94" y="4021704"/>
            <a:ext cx="3989792" cy="27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08B-8108-47DB-8CAC-02406436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new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9D59-5581-4FB4-9941-81EF7DFD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four networks using the quantile loss function to predict either the each component of the new four vectors, or correction factors to summing them</a:t>
            </a:r>
          </a:p>
          <a:p>
            <a:pPr lvl="1"/>
            <a:r>
              <a:rPr lang="en-US" dirty="0"/>
              <a:t>Instead of predicting the raw components, perform PCA first to decrease correlation </a:t>
            </a:r>
          </a:p>
        </p:txBody>
      </p:sp>
    </p:spTree>
    <p:extLst>
      <p:ext uri="{BB962C8B-B14F-4D97-AF65-F5344CB8AC3E}">
        <p14:creationId xmlns:p14="http://schemas.microsoft.com/office/powerpoint/2010/main" val="42858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A2C3-E8CE-46E3-B589-3BB76A5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5DA3-024E-4053-9430-9697BF88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home</a:t>
            </a:r>
          </a:p>
          <a:p>
            <a:r>
              <a:rPr lang="en-US" dirty="0"/>
              <a:t>Revise particle matching to have no duplicates</a:t>
            </a:r>
          </a:p>
          <a:p>
            <a:r>
              <a:rPr lang="en-US" dirty="0"/>
              <a:t>Train some quantile nets based </a:t>
            </a:r>
            <a:r>
              <a:rPr lang="en-US"/>
              <a:t>on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3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4439</TotalTime>
  <Words>105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Fall 2020 Week 14</vt:lpstr>
      <vt:lpstr>Summary</vt:lpstr>
      <vt:lpstr>Fixing phi</vt:lpstr>
      <vt:lpstr>pT behavior</vt:lpstr>
      <vt:lpstr>dR behavior</vt:lpstr>
      <vt:lpstr>Idea for new architecture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17</cp:revision>
  <dcterms:created xsi:type="dcterms:W3CDTF">2019-02-19T14:12:45Z</dcterms:created>
  <dcterms:modified xsi:type="dcterms:W3CDTF">2020-11-20T20:14:50Z</dcterms:modified>
</cp:coreProperties>
</file>