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256" r:id="rId2"/>
    <p:sldId id="294" r:id="rId3"/>
    <p:sldId id="296" r:id="rId4"/>
    <p:sldId id="298" r:id="rId5"/>
    <p:sldId id="299" r:id="rId6"/>
    <p:sldId id="300" r:id="rId7"/>
    <p:sldId id="301" r:id="rId8"/>
    <p:sldId id="30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en Kronheim" userId="4eca96a34860634b" providerId="LiveId" clId="{1B339EC1-415A-4532-9631-7C36103636A9}"/>
    <pc:docChg chg="addSld modSld">
      <pc:chgData name="Braden Kronheim" userId="4eca96a34860634b" providerId="LiveId" clId="{1B339EC1-415A-4532-9631-7C36103636A9}" dt="2020-12-04T18:20:10.768" v="197" actId="20577"/>
      <pc:docMkLst>
        <pc:docMk/>
      </pc:docMkLst>
      <pc:sldChg chg="modSp mod">
        <pc:chgData name="Braden Kronheim" userId="4eca96a34860634b" providerId="LiveId" clId="{1B339EC1-415A-4532-9631-7C36103636A9}" dt="2020-12-04T18:20:10.768" v="197" actId="20577"/>
        <pc:sldMkLst>
          <pc:docMk/>
          <pc:sldMk cId="3863350844" sldId="256"/>
        </pc:sldMkLst>
        <pc:spChg chg="mod">
          <ac:chgData name="Braden Kronheim" userId="4eca96a34860634b" providerId="LiveId" clId="{1B339EC1-415A-4532-9631-7C36103636A9}" dt="2020-12-04T18:20:10.768" v="197" actId="20577"/>
          <ac:spMkLst>
            <pc:docMk/>
            <pc:sldMk cId="3863350844" sldId="256"/>
            <ac:spMk id="3" creationId="{7AD9DC8B-D529-4C8A-A941-351FC33C297D}"/>
          </ac:spMkLst>
        </pc:spChg>
      </pc:sldChg>
      <pc:sldChg chg="modSp mod">
        <pc:chgData name="Braden Kronheim" userId="4eca96a34860634b" providerId="LiveId" clId="{1B339EC1-415A-4532-9631-7C36103636A9}" dt="2020-12-04T18:20:02.303" v="195" actId="20577"/>
        <pc:sldMkLst>
          <pc:docMk/>
          <pc:sldMk cId="178026755" sldId="294"/>
        </pc:sldMkLst>
        <pc:spChg chg="mod">
          <ac:chgData name="Braden Kronheim" userId="4eca96a34860634b" providerId="LiveId" clId="{1B339EC1-415A-4532-9631-7C36103636A9}" dt="2020-12-04T18:20:02.303" v="195" actId="20577"/>
          <ac:spMkLst>
            <pc:docMk/>
            <pc:sldMk cId="178026755" sldId="294"/>
            <ac:spMk id="3" creationId="{1D233F60-C0E9-4EBD-B2BA-54F33E30A3DE}"/>
          </ac:spMkLst>
        </pc:spChg>
      </pc:sldChg>
      <pc:sldChg chg="modSp new mod">
        <pc:chgData name="Braden Kronheim" userId="4eca96a34860634b" providerId="LiveId" clId="{1B339EC1-415A-4532-9631-7C36103636A9}" dt="2020-12-04T18:19:40.649" v="133" actId="20577"/>
        <pc:sldMkLst>
          <pc:docMk/>
          <pc:sldMk cId="414480650" sldId="302"/>
        </pc:sldMkLst>
        <pc:spChg chg="mod">
          <ac:chgData name="Braden Kronheim" userId="4eca96a34860634b" providerId="LiveId" clId="{1B339EC1-415A-4532-9631-7C36103636A9}" dt="2020-12-04T18:19:22.484" v="56" actId="20577"/>
          <ac:spMkLst>
            <pc:docMk/>
            <pc:sldMk cId="414480650" sldId="302"/>
            <ac:spMk id="2" creationId="{6735D78C-BB69-49C5-BA6D-97003FD31E81}"/>
          </ac:spMkLst>
        </pc:spChg>
        <pc:spChg chg="mod">
          <ac:chgData name="Braden Kronheim" userId="4eca96a34860634b" providerId="LiveId" clId="{1B339EC1-415A-4532-9631-7C36103636A9}" dt="2020-12-04T18:19:40.649" v="133" actId="20577"/>
          <ac:spMkLst>
            <pc:docMk/>
            <pc:sldMk cId="414480650" sldId="302"/>
            <ac:spMk id="3" creationId="{DF0A6585-4327-4E9B-81C3-C743B2A33AB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F5140-8DF5-4207-9E32-86B5B0CF6706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CC79-F6AF-4C06-B836-71146AF6AA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9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3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6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7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75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9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01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17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1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6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8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2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8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5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5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1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122CEB6-BAAF-40A1-B199-C3328F2F56D4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51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568933-6F5A-4943-B536-C1C19E25C121}"/>
              </a:ext>
            </a:extLst>
          </p:cNvPr>
          <p:cNvSpPr/>
          <p:nvPr/>
        </p:nvSpPr>
        <p:spPr>
          <a:xfrm>
            <a:off x="5184742" y="4892511"/>
            <a:ext cx="7007259" cy="19654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D39D2-A912-4FFF-B27D-EEBD8C264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882091" cy="3329581"/>
          </a:xfrm>
        </p:spPr>
        <p:txBody>
          <a:bodyPr/>
          <a:lstStyle/>
          <a:p>
            <a:r>
              <a:rPr lang="en-US" dirty="0" err="1"/>
              <a:t>ALPhA</a:t>
            </a:r>
            <a:br>
              <a:rPr lang="en-US" dirty="0"/>
            </a:br>
            <a:r>
              <a:rPr lang="en-US" dirty="0"/>
              <a:t>Fall 2020 Week 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9DC8B-D529-4C8A-A941-351FC33C2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45118"/>
          </a:xfrm>
        </p:spPr>
        <p:txBody>
          <a:bodyPr>
            <a:normAutofit/>
          </a:bodyPr>
          <a:lstStyle/>
          <a:p>
            <a:r>
              <a:rPr lang="en-US" dirty="0"/>
              <a:t>Braden Kronheim</a:t>
            </a:r>
          </a:p>
          <a:p>
            <a:r>
              <a:rPr lang="en-US"/>
              <a:t>December 4, </a:t>
            </a:r>
            <a:r>
              <a:rPr lang="en-US" dirty="0"/>
              <a:t>2020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2226FD1-85BB-4B83-A081-1D8359114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783" y="5030867"/>
            <a:ext cx="6666394" cy="178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5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FBA8E-8198-4E50-996A-914D32536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33F60-C0E9-4EBD-B2BA-54F33E30A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Went home</a:t>
            </a:r>
          </a:p>
          <a:p>
            <a:r>
              <a:rPr lang="en-US" dirty="0"/>
              <a:t>Adjusted matching to prevent the same </a:t>
            </a:r>
            <a:r>
              <a:rPr lang="en-US" dirty="0" err="1"/>
              <a:t>reco</a:t>
            </a:r>
            <a:r>
              <a:rPr lang="en-US" dirty="0"/>
              <a:t> particle from matching multiple gen particles</a:t>
            </a:r>
          </a:p>
          <a:p>
            <a:pPr lvl="1"/>
            <a:r>
              <a:rPr lang="en-US" dirty="0"/>
              <a:t>Trained regression/classification networks using new matches and ran algorithm</a:t>
            </a:r>
          </a:p>
          <a:p>
            <a:r>
              <a:rPr lang="en-US" dirty="0"/>
              <a:t>Examined normalization of data for networks and adjusted it</a:t>
            </a:r>
          </a:p>
          <a:p>
            <a:pPr lvl="1"/>
            <a:r>
              <a:rPr lang="en-US" dirty="0"/>
              <a:t>Trained regression/classification networks using new matches and ran algorithm</a:t>
            </a:r>
          </a:p>
          <a:p>
            <a:r>
              <a:rPr lang="en-US" dirty="0"/>
              <a:t>Started training a quantile network to make </a:t>
            </a:r>
            <a:r>
              <a:rPr lang="en-US" dirty="0" err="1"/>
              <a:t>pT</a:t>
            </a:r>
            <a:r>
              <a:rPr lang="en-US" dirty="0"/>
              <a:t> predictions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2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1D17-5EB3-41A8-AAF6-26244618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5BCDD1-9A5B-42D1-A38B-BE7F88B83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Match gen particles in order of </a:t>
            </a:r>
            <a:r>
              <a:rPr lang="en-US" dirty="0" err="1"/>
              <a:t>pT</a:t>
            </a:r>
            <a:r>
              <a:rPr lang="en-US" dirty="0"/>
              <a:t>, and once a </a:t>
            </a:r>
            <a:r>
              <a:rPr lang="en-US" dirty="0" err="1"/>
              <a:t>reco</a:t>
            </a:r>
            <a:r>
              <a:rPr lang="en-US" dirty="0"/>
              <a:t> particle is matched don’t consider it again</a:t>
            </a:r>
          </a:p>
          <a:p>
            <a:r>
              <a:rPr lang="en-US" dirty="0"/>
              <a:t>Previously, 97.72% of particle matched, now 96.80% match.</a:t>
            </a:r>
          </a:p>
        </p:txBody>
      </p:sp>
    </p:spTree>
    <p:extLst>
      <p:ext uri="{BB962C8B-B14F-4D97-AF65-F5344CB8AC3E}">
        <p14:creationId xmlns:p14="http://schemas.microsoft.com/office/powerpoint/2010/main" val="9740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D94B-245D-4799-83AD-625134B10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4" y="452718"/>
            <a:ext cx="6464969" cy="1400530"/>
          </a:xfrm>
        </p:spPr>
        <p:txBody>
          <a:bodyPr/>
          <a:lstStyle/>
          <a:p>
            <a:r>
              <a:rPr lang="en-US" dirty="0"/>
              <a:t>Algorithm with networks trained on new data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DA90185F-ED3B-4CEB-8E70-4C64E138C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18" y="1946388"/>
            <a:ext cx="3368332" cy="4519052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ACC294CA-EB02-49CD-98ED-9037954D3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110" y="1862561"/>
            <a:ext cx="3459780" cy="4602879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0319882F-C8EB-47BD-8276-1D9AED9E72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350" y="3055194"/>
            <a:ext cx="3596952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64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AE20-9DF3-4FEA-954F-57E4E8276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32" y="452718"/>
            <a:ext cx="9404723" cy="1400530"/>
          </a:xfrm>
        </p:spPr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7478CA-2373-4E92-A7AF-D9AC59C43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Added log scaling to </a:t>
            </a:r>
            <a:r>
              <a:rPr lang="en-US" dirty="0" err="1"/>
              <a:t>pT</a:t>
            </a:r>
            <a:r>
              <a:rPr lang="en-US" dirty="0"/>
              <a:t> and E to remove tails</a:t>
            </a:r>
          </a:p>
          <a:p>
            <a:pPr lvl="1"/>
            <a:r>
              <a:rPr lang="en-US" dirty="0"/>
              <a:t>Instead of starting at 0 </a:t>
            </a:r>
            <a:r>
              <a:rPr lang="en-US" dirty="0" err="1"/>
              <a:t>pT</a:t>
            </a:r>
            <a:r>
              <a:rPr lang="en-US" dirty="0"/>
              <a:t> and E, start at 0.1</a:t>
            </a:r>
          </a:p>
          <a:p>
            <a:r>
              <a:rPr lang="en-US" dirty="0"/>
              <a:t>Took cube root of vertex locations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6067F07C-213C-4CF6-AA02-B5B45741A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48" y="3577497"/>
            <a:ext cx="3520745" cy="2141406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30D5C42B-8AE6-4D61-B990-D8262D5AD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920" y="3547015"/>
            <a:ext cx="3452159" cy="2171888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AA758F63-23FF-47D2-828E-666945D35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606" y="3547015"/>
            <a:ext cx="3657917" cy="21718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5B3460-9809-4179-94AC-7BFF9D5819C2}"/>
              </a:ext>
            </a:extLst>
          </p:cNvPr>
          <p:cNvSpPr txBox="1"/>
          <p:nvPr/>
        </p:nvSpPr>
        <p:spPr>
          <a:xfrm>
            <a:off x="2074248" y="5798985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933AEF-A98C-4DAC-8C2D-E800381276C8}"/>
              </a:ext>
            </a:extLst>
          </p:cNvPr>
          <p:cNvSpPr txBox="1"/>
          <p:nvPr/>
        </p:nvSpPr>
        <p:spPr>
          <a:xfrm>
            <a:off x="5876227" y="5798985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Vertex_Z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6A222F-3170-4C86-B833-EC139A215FBA}"/>
              </a:ext>
            </a:extLst>
          </p:cNvPr>
          <p:cNvSpPr txBox="1"/>
          <p:nvPr/>
        </p:nvSpPr>
        <p:spPr>
          <a:xfrm>
            <a:off x="9664855" y="5879067"/>
            <a:ext cx="1220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Vertex_Y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35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07AE-6A49-4AE3-BBCB-437EA08E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new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208D-5629-4291-976E-0111D5571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 f1 of 0.800 with a cutoff of 0.411</a:t>
            </a:r>
          </a:p>
          <a:p>
            <a:pPr lvl="1"/>
            <a:r>
              <a:rPr lang="en-US" dirty="0"/>
              <a:t>Best f1of previous was 0.802 at 0.376</a:t>
            </a:r>
          </a:p>
          <a:p>
            <a:r>
              <a:rPr lang="en-US" dirty="0"/>
              <a:t>Area under ROC curve is 0.976</a:t>
            </a:r>
          </a:p>
          <a:p>
            <a:pPr lvl="1"/>
            <a:r>
              <a:rPr lang="en-US" dirty="0"/>
              <a:t>Previously was 0.975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83F9B84-2F15-4D6C-ADC4-4D3654569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3901236"/>
            <a:ext cx="3414056" cy="2347163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506BBDD8-A891-415F-98D3-567F86080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023" y="3832650"/>
            <a:ext cx="3375953" cy="2415749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F781AAA3-D67D-4CA5-9D76-A0C0C76CA6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832" y="3832650"/>
            <a:ext cx="3421677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B995-A787-42E5-AD33-9FC438F4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regression network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CEB4B81-8188-4A22-960C-A2E53950A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596" y="1380810"/>
            <a:ext cx="3475021" cy="2141406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EC9B827D-B031-418A-85E8-E60F8C53F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19640"/>
            <a:ext cx="3421677" cy="2164268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A5EB494C-7E9A-42E9-9D5A-C2949AB0E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596" y="4058558"/>
            <a:ext cx="3391194" cy="2187130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121AA276-DC20-423F-8069-BAB30D656E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655" y="4097818"/>
            <a:ext cx="3528366" cy="21414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EFBB11-02A1-411A-8BE2-C9DDA2A421CC}"/>
              </a:ext>
            </a:extLst>
          </p:cNvPr>
          <p:cNvSpPr txBox="1"/>
          <p:nvPr/>
        </p:nvSpPr>
        <p:spPr>
          <a:xfrm>
            <a:off x="2647198" y="363723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</a:t>
            </a:r>
            <a:r>
              <a:rPr lang="en-US" dirty="0"/>
              <a:t> error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E7C566-6992-42DC-869E-FEDC8190A6AC}"/>
              </a:ext>
            </a:extLst>
          </p:cNvPr>
          <p:cNvSpPr txBox="1"/>
          <p:nvPr/>
        </p:nvSpPr>
        <p:spPr>
          <a:xfrm>
            <a:off x="7130298" y="3689226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eta error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3EA33B-1086-4269-9674-3418C04A166A}"/>
              </a:ext>
            </a:extLst>
          </p:cNvPr>
          <p:cNvSpPr txBox="1"/>
          <p:nvPr/>
        </p:nvSpPr>
        <p:spPr>
          <a:xfrm>
            <a:off x="2602313" y="631855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phi error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3B0DCB-7A02-4CDA-ABEE-38E40AF77CA5}"/>
              </a:ext>
            </a:extLst>
          </p:cNvPr>
          <p:cNvSpPr txBox="1"/>
          <p:nvPr/>
        </p:nvSpPr>
        <p:spPr>
          <a:xfrm>
            <a:off x="7393191" y="6303128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error</a:t>
            </a:r>
          </a:p>
        </p:txBody>
      </p:sp>
    </p:spTree>
    <p:extLst>
      <p:ext uri="{BB962C8B-B14F-4D97-AF65-F5344CB8AC3E}">
        <p14:creationId xmlns:p14="http://schemas.microsoft.com/office/powerpoint/2010/main" val="2241577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5D78C-BB69-49C5-BA6D-97003FD3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A6585-4327-4E9B-81C3-C743B2A33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training quantile networks and look into their performance</a:t>
            </a:r>
          </a:p>
        </p:txBody>
      </p:sp>
    </p:spTree>
    <p:extLst>
      <p:ext uri="{BB962C8B-B14F-4D97-AF65-F5344CB8AC3E}">
        <p14:creationId xmlns:p14="http://schemas.microsoft.com/office/powerpoint/2010/main" val="414480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4515</TotalTime>
  <Words>198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ALPhA Fall 2020 Week 16</vt:lpstr>
      <vt:lpstr>Summary</vt:lpstr>
      <vt:lpstr>Matching</vt:lpstr>
      <vt:lpstr>Algorithm with networks trained on new data</vt:lpstr>
      <vt:lpstr>Normalization</vt:lpstr>
      <vt:lpstr>Performance of new classifier</vt:lpstr>
      <vt:lpstr>Performance of regression network</vt:lpstr>
      <vt:lpstr>Goals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Presentation</dc:title>
  <dc:creator>Braden Kronheim</dc:creator>
  <cp:lastModifiedBy>Braden Kronheim</cp:lastModifiedBy>
  <cp:revision>19</cp:revision>
  <dcterms:created xsi:type="dcterms:W3CDTF">2019-02-19T14:12:45Z</dcterms:created>
  <dcterms:modified xsi:type="dcterms:W3CDTF">2020-12-04T18:20:11Z</dcterms:modified>
</cp:coreProperties>
</file>