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94" r:id="rId3"/>
    <p:sldId id="296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404D4-5652-4795-BEFB-3A33593CF1AC}" v="31" dt="2020-12-01T21:03:50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82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7CE404D4-5652-4795-BEFB-3A33593CF1AC}"/>
    <pc:docChg chg="undo custSel addSld delSld modSld">
      <pc:chgData name="Braden Kronheim" userId="4eca96a34860634b" providerId="LiveId" clId="{7CE404D4-5652-4795-BEFB-3A33593CF1AC}" dt="2020-12-01T21:04:09.969" v="1277" actId="1076"/>
      <pc:docMkLst>
        <pc:docMk/>
      </pc:docMkLst>
      <pc:sldChg chg="modSp mod">
        <pc:chgData name="Braden Kronheim" userId="4eca96a34860634b" providerId="LiveId" clId="{7CE404D4-5652-4795-BEFB-3A33593CF1AC}" dt="2020-12-01T20:37:02.275" v="12" actId="20577"/>
        <pc:sldMkLst>
          <pc:docMk/>
          <pc:sldMk cId="3863350844" sldId="256"/>
        </pc:sldMkLst>
        <pc:spChg chg="mod">
          <ac:chgData name="Braden Kronheim" userId="4eca96a34860634b" providerId="LiveId" clId="{7CE404D4-5652-4795-BEFB-3A33593CF1AC}" dt="2020-12-01T20:36:56.670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7CE404D4-5652-4795-BEFB-3A33593CF1AC}" dt="2020-12-01T20:37:02.275" v="12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7CE404D4-5652-4795-BEFB-3A33593CF1AC}" dt="2020-12-01T20:39:38.388" v="340" actId="20577"/>
        <pc:sldMkLst>
          <pc:docMk/>
          <pc:sldMk cId="178026755" sldId="294"/>
        </pc:sldMkLst>
        <pc:spChg chg="mod">
          <ac:chgData name="Braden Kronheim" userId="4eca96a34860634b" providerId="LiveId" clId="{7CE404D4-5652-4795-BEFB-3A33593CF1AC}" dt="2020-12-01T20:39:38.388" v="340" actId="20577"/>
          <ac:spMkLst>
            <pc:docMk/>
            <pc:sldMk cId="178026755" sldId="294"/>
            <ac:spMk id="3" creationId="{1D233F60-C0E9-4EBD-B2BA-54F33E30A3DE}"/>
          </ac:spMkLst>
        </pc:spChg>
      </pc:sldChg>
      <pc:sldChg chg="addSp delSp modSp mod">
        <pc:chgData name="Braden Kronheim" userId="4eca96a34860634b" providerId="LiveId" clId="{7CE404D4-5652-4795-BEFB-3A33593CF1AC}" dt="2020-12-01T20:42:57.633" v="610" actId="20577"/>
        <pc:sldMkLst>
          <pc:docMk/>
          <pc:sldMk cId="97408589" sldId="296"/>
        </pc:sldMkLst>
        <pc:spChg chg="mod">
          <ac:chgData name="Braden Kronheim" userId="4eca96a34860634b" providerId="LiveId" clId="{7CE404D4-5652-4795-BEFB-3A33593CF1AC}" dt="2020-12-01T20:40:40.267" v="367" actId="20577"/>
          <ac:spMkLst>
            <pc:docMk/>
            <pc:sldMk cId="97408589" sldId="296"/>
            <ac:spMk id="2" creationId="{E5D31D17-5EB3-41A8-AAF6-262446180BE0}"/>
          </ac:spMkLst>
        </pc:spChg>
        <pc:spChg chg="add mod">
          <ac:chgData name="Braden Kronheim" userId="4eca96a34860634b" providerId="LiveId" clId="{7CE404D4-5652-4795-BEFB-3A33593CF1AC}" dt="2020-12-01T20:42:57.633" v="610" actId="20577"/>
          <ac:spMkLst>
            <pc:docMk/>
            <pc:sldMk cId="97408589" sldId="296"/>
            <ac:spMk id="9" creationId="{505BCDD1-9A5B-42D1-A38B-BE7F88B8367E}"/>
          </ac:spMkLst>
        </pc:spChg>
        <pc:picChg chg="del mod">
          <ac:chgData name="Braden Kronheim" userId="4eca96a34860634b" providerId="LiveId" clId="{7CE404D4-5652-4795-BEFB-3A33593CF1AC}" dt="2020-12-01T20:40:05.259" v="355" actId="478"/>
          <ac:picMkLst>
            <pc:docMk/>
            <pc:sldMk cId="97408589" sldId="296"/>
            <ac:picMk id="4" creationId="{BF9E37C0-3053-4D64-AE3A-6CF35958CB86}"/>
          </ac:picMkLst>
        </pc:picChg>
        <pc:picChg chg="add del mod">
          <ac:chgData name="Braden Kronheim" userId="4eca96a34860634b" providerId="LiveId" clId="{7CE404D4-5652-4795-BEFB-3A33593CF1AC}" dt="2020-12-01T20:42:54.772" v="608" actId="478"/>
          <ac:picMkLst>
            <pc:docMk/>
            <pc:sldMk cId="97408589" sldId="296"/>
            <ac:picMk id="5" creationId="{1BC7CF35-79FC-42DD-89B6-16A19F388B70}"/>
          </ac:picMkLst>
        </pc:picChg>
        <pc:picChg chg="del">
          <ac:chgData name="Braden Kronheim" userId="4eca96a34860634b" providerId="LiveId" clId="{7CE404D4-5652-4795-BEFB-3A33593CF1AC}" dt="2020-12-01T20:40:03.683" v="352" actId="478"/>
          <ac:picMkLst>
            <pc:docMk/>
            <pc:sldMk cId="97408589" sldId="296"/>
            <ac:picMk id="13" creationId="{1C256E90-08FC-4F38-B24C-9808C84D85E2}"/>
          </ac:picMkLst>
        </pc:picChg>
        <pc:picChg chg="add del mod">
          <ac:chgData name="Braden Kronheim" userId="4eca96a34860634b" providerId="LiveId" clId="{7CE404D4-5652-4795-BEFB-3A33593CF1AC}" dt="2020-12-01T20:42:53.292" v="607" actId="478"/>
          <ac:picMkLst>
            <pc:docMk/>
            <pc:sldMk cId="97408589" sldId="296"/>
            <ac:picMk id="1026" creationId="{81CBBC44-A76F-4500-8AD6-093555C1B2C5}"/>
          </ac:picMkLst>
        </pc:picChg>
        <pc:cxnChg chg="del">
          <ac:chgData name="Braden Kronheim" userId="4eca96a34860634b" providerId="LiveId" clId="{7CE404D4-5652-4795-BEFB-3A33593CF1AC}" dt="2020-12-01T20:40:04.877" v="353" actId="478"/>
          <ac:cxnSpMkLst>
            <pc:docMk/>
            <pc:sldMk cId="97408589" sldId="296"/>
            <ac:cxnSpMk id="6" creationId="{050CCA66-BA35-430A-9ABF-1A22EBC8DB2E}"/>
          </ac:cxnSpMkLst>
        </pc:cxnChg>
      </pc:sldChg>
      <pc:sldChg chg="addSp delSp modSp mod">
        <pc:chgData name="Braden Kronheim" userId="4eca96a34860634b" providerId="LiveId" clId="{7CE404D4-5652-4795-BEFB-3A33593CF1AC}" dt="2020-12-01T20:48:16.190" v="739" actId="1076"/>
        <pc:sldMkLst>
          <pc:docMk/>
          <pc:sldMk cId="4275464266" sldId="298"/>
        </pc:sldMkLst>
        <pc:spChg chg="mod">
          <ac:chgData name="Braden Kronheim" userId="4eca96a34860634b" providerId="LiveId" clId="{7CE404D4-5652-4795-BEFB-3A33593CF1AC}" dt="2020-12-01T20:47:06.555" v="727" actId="20577"/>
          <ac:spMkLst>
            <pc:docMk/>
            <pc:sldMk cId="4275464266" sldId="298"/>
            <ac:spMk id="2" creationId="{3D5CD94B-245D-4799-83AD-625134B104BF}"/>
          </ac:spMkLst>
        </pc:spChg>
        <pc:picChg chg="add mod">
          <ac:chgData name="Braden Kronheim" userId="4eca96a34860634b" providerId="LiveId" clId="{7CE404D4-5652-4795-BEFB-3A33593CF1AC}" dt="2020-12-01T20:47:24.901" v="731" actId="1076"/>
          <ac:picMkLst>
            <pc:docMk/>
            <pc:sldMk cId="4275464266" sldId="298"/>
            <ac:picMk id="4" creationId="{DA90185F-ED3B-4CEB-8E70-4C64E138C41B}"/>
          </ac:picMkLst>
        </pc:picChg>
        <pc:picChg chg="add mod">
          <ac:chgData name="Braden Kronheim" userId="4eca96a34860634b" providerId="LiveId" clId="{7CE404D4-5652-4795-BEFB-3A33593CF1AC}" dt="2020-12-01T20:47:45.787" v="735" actId="962"/>
          <ac:picMkLst>
            <pc:docMk/>
            <pc:sldMk cId="4275464266" sldId="298"/>
            <ac:picMk id="6" creationId="{ACC294CA-EB02-49CD-98ED-9037954D3B8A}"/>
          </ac:picMkLst>
        </pc:picChg>
        <pc:picChg chg="del">
          <ac:chgData name="Braden Kronheim" userId="4eca96a34860634b" providerId="LiveId" clId="{7CE404D4-5652-4795-BEFB-3A33593CF1AC}" dt="2020-12-01T20:43:23.626" v="613" actId="478"/>
          <ac:picMkLst>
            <pc:docMk/>
            <pc:sldMk cId="4275464266" sldId="298"/>
            <ac:picMk id="8" creationId="{370C6DCB-DA4D-4605-90FA-62E186073532}"/>
          </ac:picMkLst>
        </pc:picChg>
        <pc:picChg chg="add mod">
          <ac:chgData name="Braden Kronheim" userId="4eca96a34860634b" providerId="LiveId" clId="{7CE404D4-5652-4795-BEFB-3A33593CF1AC}" dt="2020-12-01T20:48:16.190" v="739" actId="1076"/>
          <ac:picMkLst>
            <pc:docMk/>
            <pc:sldMk cId="4275464266" sldId="298"/>
            <ac:picMk id="9" creationId="{0319882F-C8EB-47BD-8276-1D9AED9E7247}"/>
          </ac:picMkLst>
        </pc:picChg>
        <pc:picChg chg="del">
          <ac:chgData name="Braden Kronheim" userId="4eca96a34860634b" providerId="LiveId" clId="{7CE404D4-5652-4795-BEFB-3A33593CF1AC}" dt="2020-12-01T20:43:22.581" v="611" actId="478"/>
          <ac:picMkLst>
            <pc:docMk/>
            <pc:sldMk cId="4275464266" sldId="298"/>
            <ac:picMk id="12" creationId="{D407BE99-9809-45D5-9540-E950BAD34D4E}"/>
          </ac:picMkLst>
        </pc:picChg>
        <pc:picChg chg="del">
          <ac:chgData name="Braden Kronheim" userId="4eca96a34860634b" providerId="LiveId" clId="{7CE404D4-5652-4795-BEFB-3A33593CF1AC}" dt="2020-12-01T20:43:23.122" v="612" actId="478"/>
          <ac:picMkLst>
            <pc:docMk/>
            <pc:sldMk cId="4275464266" sldId="298"/>
            <ac:picMk id="14" creationId="{7CDD4E8A-BEC7-476B-BA13-CD4F8F7A18CD}"/>
          </ac:picMkLst>
        </pc:picChg>
        <pc:picChg chg="del">
          <ac:chgData name="Braden Kronheim" userId="4eca96a34860634b" providerId="LiveId" clId="{7CE404D4-5652-4795-BEFB-3A33593CF1AC}" dt="2020-12-01T20:43:23.922" v="614" actId="478"/>
          <ac:picMkLst>
            <pc:docMk/>
            <pc:sldMk cId="4275464266" sldId="298"/>
            <ac:picMk id="16" creationId="{DF9643E4-A900-4C6C-9679-B32DD2443862}"/>
          </ac:picMkLst>
        </pc:picChg>
      </pc:sldChg>
      <pc:sldChg chg="addSp delSp modSp mod">
        <pc:chgData name="Braden Kronheim" userId="4eca96a34860634b" providerId="LiveId" clId="{7CE404D4-5652-4795-BEFB-3A33593CF1AC}" dt="2020-12-01T20:53:36.074" v="963" actId="1076"/>
        <pc:sldMkLst>
          <pc:docMk/>
          <pc:sldMk cId="1012335475" sldId="299"/>
        </pc:sldMkLst>
        <pc:spChg chg="mod">
          <ac:chgData name="Braden Kronheim" userId="4eca96a34860634b" providerId="LiveId" clId="{7CE404D4-5652-4795-BEFB-3A33593CF1AC}" dt="2020-12-01T20:49:03.574" v="760" actId="20577"/>
          <ac:spMkLst>
            <pc:docMk/>
            <pc:sldMk cId="1012335475" sldId="299"/>
            <ac:spMk id="2" creationId="{8C2CAE20-9DF3-4FEA-954F-57E4E827669E}"/>
          </ac:spMkLst>
        </pc:spChg>
        <pc:spChg chg="add mod">
          <ac:chgData name="Braden Kronheim" userId="4eca96a34860634b" providerId="LiveId" clId="{7CE404D4-5652-4795-BEFB-3A33593CF1AC}" dt="2020-12-01T20:53:20.666" v="957"/>
          <ac:spMkLst>
            <pc:docMk/>
            <pc:sldMk cId="1012335475" sldId="299"/>
            <ac:spMk id="7" creationId="{D77478CA-2373-4E92-A7AF-D9AC59C43292}"/>
          </ac:spMkLst>
        </pc:spChg>
        <pc:spChg chg="add mod">
          <ac:chgData name="Braden Kronheim" userId="4eca96a34860634b" providerId="LiveId" clId="{7CE404D4-5652-4795-BEFB-3A33593CF1AC}" dt="2020-12-01T20:53:09.594" v="942" actId="1076"/>
          <ac:spMkLst>
            <pc:docMk/>
            <pc:sldMk cId="1012335475" sldId="299"/>
            <ac:spMk id="13" creationId="{405B3460-9809-4179-94AC-7BFF9D5819C2}"/>
          </ac:spMkLst>
        </pc:spChg>
        <pc:spChg chg="add mod">
          <ac:chgData name="Braden Kronheim" userId="4eca96a34860634b" providerId="LiveId" clId="{7CE404D4-5652-4795-BEFB-3A33593CF1AC}" dt="2020-12-01T20:53:16.538" v="955" actId="20577"/>
          <ac:spMkLst>
            <pc:docMk/>
            <pc:sldMk cId="1012335475" sldId="299"/>
            <ac:spMk id="15" creationId="{CB933AEF-A98C-4DAC-8C2D-E800381276C8}"/>
          </ac:spMkLst>
        </pc:spChg>
        <pc:spChg chg="add mod">
          <ac:chgData name="Braden Kronheim" userId="4eca96a34860634b" providerId="LiveId" clId="{7CE404D4-5652-4795-BEFB-3A33593CF1AC}" dt="2020-12-01T20:53:36.074" v="963" actId="1076"/>
          <ac:spMkLst>
            <pc:docMk/>
            <pc:sldMk cId="1012335475" sldId="299"/>
            <ac:spMk id="17" creationId="{586A222F-3170-4C86-B833-EC139A215FBA}"/>
          </ac:spMkLst>
        </pc:spChg>
        <pc:picChg chg="add mod">
          <ac:chgData name="Braden Kronheim" userId="4eca96a34860634b" providerId="LiveId" clId="{7CE404D4-5652-4795-BEFB-3A33593CF1AC}" dt="2020-12-01T20:51:27.318" v="930" actId="1076"/>
          <ac:picMkLst>
            <pc:docMk/>
            <pc:sldMk cId="1012335475" sldId="299"/>
            <ac:picMk id="4" creationId="{6067F07C-213C-4CF6-AA02-B5B45741A448}"/>
          </ac:picMkLst>
        </pc:picChg>
        <pc:picChg chg="add mod">
          <ac:chgData name="Braden Kronheim" userId="4eca96a34860634b" providerId="LiveId" clId="{7CE404D4-5652-4795-BEFB-3A33593CF1AC}" dt="2020-12-01T20:51:44.999" v="934" actId="1076"/>
          <ac:picMkLst>
            <pc:docMk/>
            <pc:sldMk cId="1012335475" sldId="299"/>
            <ac:picMk id="6" creationId="{30D5C42B-8AE6-4D61-B990-D8262D5AD812}"/>
          </ac:picMkLst>
        </pc:picChg>
        <pc:picChg chg="del">
          <ac:chgData name="Braden Kronheim" userId="4eca96a34860634b" providerId="LiveId" clId="{7CE404D4-5652-4795-BEFB-3A33593CF1AC}" dt="2020-12-01T20:49:07.128" v="761" actId="478"/>
          <ac:picMkLst>
            <pc:docMk/>
            <pc:sldMk cId="1012335475" sldId="299"/>
            <ac:picMk id="9" creationId="{6211F761-F6A0-4BBE-8E80-2A8F5F672EED}"/>
          </ac:picMkLst>
        </pc:picChg>
        <pc:picChg chg="del">
          <ac:chgData name="Braden Kronheim" userId="4eca96a34860634b" providerId="LiveId" clId="{7CE404D4-5652-4795-BEFB-3A33593CF1AC}" dt="2020-12-01T20:49:07.610" v="762" actId="478"/>
          <ac:picMkLst>
            <pc:docMk/>
            <pc:sldMk cId="1012335475" sldId="299"/>
            <ac:picMk id="10" creationId="{BAE3DE27-E1BE-4ED7-80E7-56508C2930CF}"/>
          </ac:picMkLst>
        </pc:picChg>
        <pc:picChg chg="add mod">
          <ac:chgData name="Braden Kronheim" userId="4eca96a34860634b" providerId="LiveId" clId="{7CE404D4-5652-4795-BEFB-3A33593CF1AC}" dt="2020-12-01T20:52:28.440" v="938" actId="1076"/>
          <ac:picMkLst>
            <pc:docMk/>
            <pc:sldMk cId="1012335475" sldId="299"/>
            <ac:picMk id="11" creationId="{AA758F63-23FF-47D2-828E-666945D35C85}"/>
          </ac:picMkLst>
        </pc:picChg>
        <pc:picChg chg="del mod">
          <ac:chgData name="Braden Kronheim" userId="4eca96a34860634b" providerId="LiveId" clId="{7CE404D4-5652-4795-BEFB-3A33593CF1AC}" dt="2020-12-01T20:49:08.692" v="765" actId="478"/>
          <ac:picMkLst>
            <pc:docMk/>
            <pc:sldMk cId="1012335475" sldId="299"/>
            <ac:picMk id="12" creationId="{59E2211F-23D4-444D-B95B-C76223F4CCE6}"/>
          </ac:picMkLst>
        </pc:picChg>
        <pc:picChg chg="del">
          <ac:chgData name="Braden Kronheim" userId="4eca96a34860634b" providerId="LiveId" clId="{7CE404D4-5652-4795-BEFB-3A33593CF1AC}" dt="2020-12-01T20:49:08.324" v="763" actId="478"/>
          <ac:picMkLst>
            <pc:docMk/>
            <pc:sldMk cId="1012335475" sldId="299"/>
            <ac:picMk id="14" creationId="{874BDB67-2216-41B5-82FA-5E70C464CA6C}"/>
          </ac:picMkLst>
        </pc:picChg>
      </pc:sldChg>
      <pc:sldChg chg="addSp delSp modSp new mod">
        <pc:chgData name="Braden Kronheim" userId="4eca96a34860634b" providerId="LiveId" clId="{7CE404D4-5652-4795-BEFB-3A33593CF1AC}" dt="2020-12-01T20:57:23.244" v="1183" actId="962"/>
        <pc:sldMkLst>
          <pc:docMk/>
          <pc:sldMk cId="273633475" sldId="300"/>
        </pc:sldMkLst>
        <pc:spChg chg="mod">
          <ac:chgData name="Braden Kronheim" userId="4eca96a34860634b" providerId="LiveId" clId="{7CE404D4-5652-4795-BEFB-3A33593CF1AC}" dt="2020-12-01T20:53:57.826" v="1005" actId="313"/>
          <ac:spMkLst>
            <pc:docMk/>
            <pc:sldMk cId="273633475" sldId="300"/>
            <ac:spMk id="2" creationId="{449507AE-6A49-4AE3-BBCB-437EA08E90F2}"/>
          </ac:spMkLst>
        </pc:spChg>
        <pc:spChg chg="add del mod">
          <ac:chgData name="Braden Kronheim" userId="4eca96a34860634b" providerId="LiveId" clId="{7CE404D4-5652-4795-BEFB-3A33593CF1AC}" dt="2020-12-01T20:56:21.917" v="1171" actId="20577"/>
          <ac:spMkLst>
            <pc:docMk/>
            <pc:sldMk cId="273633475" sldId="300"/>
            <ac:spMk id="3" creationId="{6491208D-5629-4291-976E-0111D557190A}"/>
          </ac:spMkLst>
        </pc:spChg>
        <pc:picChg chg="add del mod">
          <ac:chgData name="Braden Kronheim" userId="4eca96a34860634b" providerId="LiveId" clId="{7CE404D4-5652-4795-BEFB-3A33593CF1AC}" dt="2020-12-01T20:54:59.383" v="1014" actId="931"/>
          <ac:picMkLst>
            <pc:docMk/>
            <pc:sldMk cId="273633475" sldId="300"/>
            <ac:picMk id="5" creationId="{E401DF1B-DF90-4E18-B413-78890105FF9D}"/>
          </ac:picMkLst>
        </pc:picChg>
        <pc:picChg chg="add mod">
          <ac:chgData name="Braden Kronheim" userId="4eca96a34860634b" providerId="LiveId" clId="{7CE404D4-5652-4795-BEFB-3A33593CF1AC}" dt="2020-12-01T20:56:51.016" v="1175" actId="1076"/>
          <ac:picMkLst>
            <pc:docMk/>
            <pc:sldMk cId="273633475" sldId="300"/>
            <ac:picMk id="7" creationId="{B83F9B84-2F15-4D6C-ADC4-4D3654569142}"/>
          </ac:picMkLst>
        </pc:picChg>
        <pc:picChg chg="add mod">
          <ac:chgData name="Braden Kronheim" userId="4eca96a34860634b" providerId="LiveId" clId="{7CE404D4-5652-4795-BEFB-3A33593CF1AC}" dt="2020-12-01T20:57:07.385" v="1179" actId="1076"/>
          <ac:picMkLst>
            <pc:docMk/>
            <pc:sldMk cId="273633475" sldId="300"/>
            <ac:picMk id="9" creationId="{506BBDD8-A891-415F-98D3-567F86080057}"/>
          </ac:picMkLst>
        </pc:picChg>
        <pc:picChg chg="add mod">
          <ac:chgData name="Braden Kronheim" userId="4eca96a34860634b" providerId="LiveId" clId="{7CE404D4-5652-4795-BEFB-3A33593CF1AC}" dt="2020-12-01T20:57:23.244" v="1183" actId="962"/>
          <ac:picMkLst>
            <pc:docMk/>
            <pc:sldMk cId="273633475" sldId="300"/>
            <ac:picMk id="11" creationId="{F781AAA3-D67D-4CA5-9D76-A0C0C76CA6E3}"/>
          </ac:picMkLst>
        </pc:picChg>
      </pc:sldChg>
      <pc:sldChg chg="modSp del mod">
        <pc:chgData name="Braden Kronheim" userId="4eca96a34860634b" providerId="LiveId" clId="{7CE404D4-5652-4795-BEFB-3A33593CF1AC}" dt="2020-12-01T20:39:55.848" v="350" actId="47"/>
        <pc:sldMkLst>
          <pc:docMk/>
          <pc:sldMk cId="580435535" sldId="300"/>
        </pc:sldMkLst>
        <pc:spChg chg="mod">
          <ac:chgData name="Braden Kronheim" userId="4eca96a34860634b" providerId="LiveId" clId="{7CE404D4-5652-4795-BEFB-3A33593CF1AC}" dt="2020-12-01T20:39:51.927" v="349" actId="20577"/>
          <ac:spMkLst>
            <pc:docMk/>
            <pc:sldMk cId="580435535" sldId="300"/>
            <ac:spMk id="3" creationId="{50B75DA3-024E-4053-9430-9697BF8854EE}"/>
          </ac:spMkLst>
        </pc:spChg>
      </pc:sldChg>
      <pc:sldChg chg="addSp delSp modSp new mod">
        <pc:chgData name="Braden Kronheim" userId="4eca96a34860634b" providerId="LiveId" clId="{7CE404D4-5652-4795-BEFB-3A33593CF1AC}" dt="2020-12-01T21:04:09.969" v="1277" actId="1076"/>
        <pc:sldMkLst>
          <pc:docMk/>
          <pc:sldMk cId="2241577561" sldId="301"/>
        </pc:sldMkLst>
        <pc:spChg chg="mod">
          <ac:chgData name="Braden Kronheim" userId="4eca96a34860634b" providerId="LiveId" clId="{7CE404D4-5652-4795-BEFB-3A33593CF1AC}" dt="2020-12-01T20:57:36.156" v="1219" actId="20577"/>
          <ac:spMkLst>
            <pc:docMk/>
            <pc:sldMk cId="2241577561" sldId="301"/>
            <ac:spMk id="2" creationId="{2AD5B995-A787-42E5-AD33-9FC438F4A19C}"/>
          </ac:spMkLst>
        </pc:spChg>
        <pc:spChg chg="del">
          <ac:chgData name="Braden Kronheim" userId="4eca96a34860634b" providerId="LiveId" clId="{7CE404D4-5652-4795-BEFB-3A33593CF1AC}" dt="2020-12-01T20:58:22.622" v="1220" actId="478"/>
          <ac:spMkLst>
            <pc:docMk/>
            <pc:sldMk cId="2241577561" sldId="301"/>
            <ac:spMk id="3" creationId="{0311EC9B-71D9-4855-8508-D7927CF978E4}"/>
          </ac:spMkLst>
        </pc:spChg>
        <pc:spChg chg="add mod">
          <ac:chgData name="Braden Kronheim" userId="4eca96a34860634b" providerId="LiveId" clId="{7CE404D4-5652-4795-BEFB-3A33593CF1AC}" dt="2020-12-01T21:03:32.871" v="1252" actId="1076"/>
          <ac:spMkLst>
            <pc:docMk/>
            <pc:sldMk cId="2241577561" sldId="301"/>
            <ac:spMk id="12" creationId="{28EFBB11-02A1-411A-8BE2-C9DDA2A421CC}"/>
          </ac:spMkLst>
        </pc:spChg>
        <pc:spChg chg="add mod">
          <ac:chgData name="Braden Kronheim" userId="4eca96a34860634b" providerId="LiveId" clId="{7CE404D4-5652-4795-BEFB-3A33593CF1AC}" dt="2020-12-01T21:03:43.432" v="1261" actId="1076"/>
          <ac:spMkLst>
            <pc:docMk/>
            <pc:sldMk cId="2241577561" sldId="301"/>
            <ac:spMk id="13" creationId="{D4E7C566-6992-42DC-869E-FEDC8190A6AC}"/>
          </ac:spMkLst>
        </pc:spChg>
        <pc:spChg chg="add mod">
          <ac:chgData name="Braden Kronheim" userId="4eca96a34860634b" providerId="LiveId" clId="{7CE404D4-5652-4795-BEFB-3A33593CF1AC}" dt="2020-12-01T21:04:07.552" v="1276" actId="1076"/>
          <ac:spMkLst>
            <pc:docMk/>
            <pc:sldMk cId="2241577561" sldId="301"/>
            <ac:spMk id="14" creationId="{C93EA33B-1086-4269-9674-3418C04A166A}"/>
          </ac:spMkLst>
        </pc:spChg>
        <pc:spChg chg="add mod">
          <ac:chgData name="Braden Kronheim" userId="4eca96a34860634b" providerId="LiveId" clId="{7CE404D4-5652-4795-BEFB-3A33593CF1AC}" dt="2020-12-01T21:04:09.969" v="1277" actId="1076"/>
          <ac:spMkLst>
            <pc:docMk/>
            <pc:sldMk cId="2241577561" sldId="301"/>
            <ac:spMk id="15" creationId="{AC3B0DCB-7A02-4CDA-ABEE-38E40AF77CA5}"/>
          </ac:spMkLst>
        </pc:spChg>
        <pc:picChg chg="add mod">
          <ac:chgData name="Braden Kronheim" userId="4eca96a34860634b" providerId="LiveId" clId="{7CE404D4-5652-4795-BEFB-3A33593CF1AC}" dt="2020-12-01T21:03:13.231" v="1241" actId="1076"/>
          <ac:picMkLst>
            <pc:docMk/>
            <pc:sldMk cId="2241577561" sldId="301"/>
            <ac:picMk id="5" creationId="{BCEB4B81-8188-4A22-960C-A2E53950ABFE}"/>
          </ac:picMkLst>
        </pc:picChg>
        <pc:picChg chg="add mod">
          <ac:chgData name="Braden Kronheim" userId="4eca96a34860634b" providerId="LiveId" clId="{7CE404D4-5652-4795-BEFB-3A33593CF1AC}" dt="2020-12-01T21:03:39.160" v="1255" actId="1076"/>
          <ac:picMkLst>
            <pc:docMk/>
            <pc:sldMk cId="2241577561" sldId="301"/>
            <ac:picMk id="7" creationId="{EC9B827D-B031-418A-85E8-E60F8C53FC03}"/>
          </ac:picMkLst>
        </pc:picChg>
        <pc:picChg chg="add mod">
          <ac:chgData name="Braden Kronheim" userId="4eca96a34860634b" providerId="LiveId" clId="{7CE404D4-5652-4795-BEFB-3A33593CF1AC}" dt="2020-12-01T21:04:05.290" v="1275" actId="1076"/>
          <ac:picMkLst>
            <pc:docMk/>
            <pc:sldMk cId="2241577561" sldId="301"/>
            <ac:picMk id="9" creationId="{A5EB494C-7E9A-42E9-9D5A-C2949AB0E670}"/>
          </ac:picMkLst>
        </pc:picChg>
        <pc:picChg chg="add mod">
          <ac:chgData name="Braden Kronheim" userId="4eca96a34860634b" providerId="LiveId" clId="{7CE404D4-5652-4795-BEFB-3A33593CF1AC}" dt="2020-12-01T21:03:58.545" v="1272" actId="1076"/>
          <ac:picMkLst>
            <pc:docMk/>
            <pc:sldMk cId="2241577561" sldId="301"/>
            <ac:picMk id="11" creationId="{121AA276-DC20-423F-8069-BAB30D656E48}"/>
          </ac:picMkLst>
        </pc:picChg>
      </pc:sldChg>
      <pc:sldChg chg="del">
        <pc:chgData name="Braden Kronheim" userId="4eca96a34860634b" providerId="LiveId" clId="{7CE404D4-5652-4795-BEFB-3A33593CF1AC}" dt="2020-12-01T20:39:58.362" v="351" actId="47"/>
        <pc:sldMkLst>
          <pc:docMk/>
          <pc:sldMk cId="428587316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December 1,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home</a:t>
            </a:r>
          </a:p>
          <a:p>
            <a:r>
              <a:rPr lang="en-US" dirty="0"/>
              <a:t>Adjusted matching to prevent the same </a:t>
            </a:r>
            <a:r>
              <a:rPr lang="en-US" dirty="0" err="1"/>
              <a:t>reco</a:t>
            </a:r>
            <a:r>
              <a:rPr lang="en-US" dirty="0"/>
              <a:t> particle from matching multiple gen particles</a:t>
            </a:r>
          </a:p>
          <a:p>
            <a:pPr lvl="1"/>
            <a:r>
              <a:rPr lang="en-US" dirty="0"/>
              <a:t>Trained regression/classification networks using new matches and ran algorithm</a:t>
            </a:r>
          </a:p>
          <a:p>
            <a:r>
              <a:rPr lang="en-US" dirty="0"/>
              <a:t>Examined normalization of data for networks and adjusted it</a:t>
            </a:r>
          </a:p>
          <a:p>
            <a:pPr lvl="1"/>
            <a:r>
              <a:rPr lang="en-US" dirty="0"/>
              <a:t>Trained regression/classification networks using new matches but haven’t run algorithm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D17-5EB3-41A8-AAF6-2624461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BCDD1-9A5B-42D1-A38B-BE7F88B8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Match gen particles in order of </a:t>
            </a:r>
            <a:r>
              <a:rPr lang="en-US" dirty="0" err="1"/>
              <a:t>pT</a:t>
            </a:r>
            <a:r>
              <a:rPr lang="en-US" dirty="0"/>
              <a:t>, and once a </a:t>
            </a:r>
            <a:r>
              <a:rPr lang="en-US" dirty="0" err="1"/>
              <a:t>reco</a:t>
            </a:r>
            <a:r>
              <a:rPr lang="en-US" dirty="0"/>
              <a:t> particle is matched don’t consider it again</a:t>
            </a:r>
          </a:p>
          <a:p>
            <a:r>
              <a:rPr lang="en-US" dirty="0"/>
              <a:t>Previously, 97.72% of particle matched, now 96.80% match.</a:t>
            </a:r>
          </a:p>
        </p:txBody>
      </p:sp>
    </p:spTree>
    <p:extLst>
      <p:ext uri="{BB962C8B-B14F-4D97-AF65-F5344CB8AC3E}">
        <p14:creationId xmlns:p14="http://schemas.microsoft.com/office/powerpoint/2010/main" val="974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94B-245D-4799-83AD-625134B1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" y="452718"/>
            <a:ext cx="6464969" cy="1400530"/>
          </a:xfrm>
        </p:spPr>
        <p:txBody>
          <a:bodyPr/>
          <a:lstStyle/>
          <a:p>
            <a:r>
              <a:rPr lang="en-US" dirty="0"/>
              <a:t>Algorithm with networks trained on new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A90185F-ED3B-4CEB-8E70-4C64E138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8" y="1946388"/>
            <a:ext cx="3368332" cy="451905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CC294CA-EB02-49CD-98ED-9037954D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10" y="1862561"/>
            <a:ext cx="3459780" cy="460287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319882F-C8EB-47BD-8276-1D9AED9E7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350" y="3055194"/>
            <a:ext cx="359695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AE20-9DF3-4FEA-954F-57E4E827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2" y="452718"/>
            <a:ext cx="9404723" cy="1400530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478CA-2373-4E92-A7AF-D9AC59C4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Added log scaling to </a:t>
            </a:r>
            <a:r>
              <a:rPr lang="en-US" dirty="0" err="1"/>
              <a:t>pT</a:t>
            </a:r>
            <a:r>
              <a:rPr lang="en-US" dirty="0"/>
              <a:t> and E to remove tails</a:t>
            </a:r>
          </a:p>
          <a:p>
            <a:pPr lvl="1"/>
            <a:r>
              <a:rPr lang="en-US" dirty="0"/>
              <a:t>Instead of starting at 0 </a:t>
            </a:r>
            <a:r>
              <a:rPr lang="en-US" dirty="0" err="1"/>
              <a:t>pT</a:t>
            </a:r>
            <a:r>
              <a:rPr lang="en-US" dirty="0"/>
              <a:t> and E, start at 0.1</a:t>
            </a:r>
          </a:p>
          <a:p>
            <a:r>
              <a:rPr lang="en-US" dirty="0"/>
              <a:t>Took cube root of vertex locations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067F07C-213C-4CF6-AA02-B5B45741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8" y="3577497"/>
            <a:ext cx="3520745" cy="2141406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0D5C42B-8AE6-4D61-B990-D8262D5A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3547015"/>
            <a:ext cx="3452159" cy="217188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A758F63-23FF-47D2-828E-666945D35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06" y="3547015"/>
            <a:ext cx="3657917" cy="2171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B3460-9809-4179-94AC-7BFF9D5819C2}"/>
              </a:ext>
            </a:extLst>
          </p:cNvPr>
          <p:cNvSpPr txBox="1"/>
          <p:nvPr/>
        </p:nvSpPr>
        <p:spPr>
          <a:xfrm>
            <a:off x="2074248" y="579898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33AEF-A98C-4DAC-8C2D-E800381276C8}"/>
              </a:ext>
            </a:extLst>
          </p:cNvPr>
          <p:cNvSpPr txBox="1"/>
          <p:nvPr/>
        </p:nvSpPr>
        <p:spPr>
          <a:xfrm>
            <a:off x="5876227" y="57989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Vertex_Z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A222F-3170-4C86-B833-EC139A215FBA}"/>
              </a:ext>
            </a:extLst>
          </p:cNvPr>
          <p:cNvSpPr txBox="1"/>
          <p:nvPr/>
        </p:nvSpPr>
        <p:spPr>
          <a:xfrm>
            <a:off x="9664855" y="5879067"/>
            <a:ext cx="122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Vertex_Y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07AE-6A49-4AE3-BBCB-437EA08E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new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208D-5629-4291-976E-0111D55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f1 of 0.800 with a cutoff of 0.411</a:t>
            </a:r>
          </a:p>
          <a:p>
            <a:pPr lvl="1"/>
            <a:r>
              <a:rPr lang="en-US" dirty="0"/>
              <a:t>Best f1of previous was 0.802 at 0.376</a:t>
            </a:r>
          </a:p>
          <a:p>
            <a:r>
              <a:rPr lang="en-US" dirty="0"/>
              <a:t>Area under ROC curve is 0.976</a:t>
            </a:r>
          </a:p>
          <a:p>
            <a:pPr lvl="1"/>
            <a:r>
              <a:rPr lang="en-US" dirty="0"/>
              <a:t>Previously was 0.975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3F9B84-2F15-4D6C-ADC4-4D3654569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901236"/>
            <a:ext cx="3414056" cy="23471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06BBDD8-A891-415F-98D3-567F8608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3" y="3832650"/>
            <a:ext cx="3375953" cy="241574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781AAA3-D67D-4CA5-9D76-A0C0C76CA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32" y="3832650"/>
            <a:ext cx="3421677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B995-A787-42E5-AD33-9FC438F4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regression network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CEB4B81-8188-4A22-960C-A2E53950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6" y="1380810"/>
            <a:ext cx="3475021" cy="214140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C9B827D-B031-418A-85E8-E60F8C53F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9640"/>
            <a:ext cx="3421677" cy="216426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5EB494C-7E9A-42E9-9D5A-C2949AB0E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6" y="4058558"/>
            <a:ext cx="3391194" cy="218713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21AA276-DC20-423F-8069-BAB30D656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55" y="4097818"/>
            <a:ext cx="3528366" cy="2141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EFBB11-02A1-411A-8BE2-C9DDA2A421CC}"/>
              </a:ext>
            </a:extLst>
          </p:cNvPr>
          <p:cNvSpPr txBox="1"/>
          <p:nvPr/>
        </p:nvSpPr>
        <p:spPr>
          <a:xfrm>
            <a:off x="2647198" y="36372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7C566-6992-42DC-869E-FEDC8190A6AC}"/>
              </a:ext>
            </a:extLst>
          </p:cNvPr>
          <p:cNvSpPr txBox="1"/>
          <p:nvPr/>
        </p:nvSpPr>
        <p:spPr>
          <a:xfrm>
            <a:off x="7130298" y="368922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eta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EA33B-1086-4269-9674-3418C04A166A}"/>
              </a:ext>
            </a:extLst>
          </p:cNvPr>
          <p:cNvSpPr txBox="1"/>
          <p:nvPr/>
        </p:nvSpPr>
        <p:spPr>
          <a:xfrm>
            <a:off x="2602313" y="631855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B0DCB-7A02-4CDA-ABEE-38E40AF77CA5}"/>
              </a:ext>
            </a:extLst>
          </p:cNvPr>
          <p:cNvSpPr txBox="1"/>
          <p:nvPr/>
        </p:nvSpPr>
        <p:spPr>
          <a:xfrm>
            <a:off x="7393191" y="63031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error</a:t>
            </a:r>
          </a:p>
        </p:txBody>
      </p:sp>
    </p:spTree>
    <p:extLst>
      <p:ext uri="{BB962C8B-B14F-4D97-AF65-F5344CB8AC3E}">
        <p14:creationId xmlns:p14="http://schemas.microsoft.com/office/powerpoint/2010/main" val="224157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4466</TotalTime>
  <Words>177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ALPhA Fall 2020 Week 16</vt:lpstr>
      <vt:lpstr>Summary</vt:lpstr>
      <vt:lpstr>Matching</vt:lpstr>
      <vt:lpstr>Algorithm with networks trained on new data</vt:lpstr>
      <vt:lpstr>Normalization</vt:lpstr>
      <vt:lpstr>Performance of new classifier</vt:lpstr>
      <vt:lpstr>Performance of regression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18</cp:revision>
  <dcterms:created xsi:type="dcterms:W3CDTF">2019-02-19T14:12:45Z</dcterms:created>
  <dcterms:modified xsi:type="dcterms:W3CDTF">2020-12-01T21:04:23Z</dcterms:modified>
</cp:coreProperties>
</file>