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5" r:id="rId3"/>
    <p:sldId id="278" r:id="rId4"/>
    <p:sldId id="279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1A881-DAF9-41E7-A921-C513BABE9D83}" v="22" dt="2020-09-11T18:49:41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DD81A881-DAF9-41E7-A921-C513BABE9D83}"/>
    <pc:docChg chg="undo custSel mod addSld modSld">
      <pc:chgData name="Braden Kronheim" userId="4eca96a34860634b" providerId="LiveId" clId="{DD81A881-DAF9-41E7-A921-C513BABE9D83}" dt="2020-09-11T18:57:32.712" v="1497" actId="20577"/>
      <pc:docMkLst>
        <pc:docMk/>
      </pc:docMkLst>
      <pc:sldChg chg="modSp mod">
        <pc:chgData name="Braden Kronheim" userId="4eca96a34860634b" providerId="LiveId" clId="{DD81A881-DAF9-41E7-A921-C513BABE9D83}" dt="2020-09-11T18:44:22.788" v="4" actId="20577"/>
        <pc:sldMkLst>
          <pc:docMk/>
          <pc:sldMk cId="3863350844" sldId="256"/>
        </pc:sldMkLst>
        <pc:spChg chg="mod">
          <ac:chgData name="Braden Kronheim" userId="4eca96a34860634b" providerId="LiveId" clId="{DD81A881-DAF9-41E7-A921-C513BABE9D83}" dt="2020-09-11T18:44:19.390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DD81A881-DAF9-41E7-A921-C513BABE9D83}" dt="2020-09-11T18:44:22.788" v="4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DD81A881-DAF9-41E7-A921-C513BABE9D83}" dt="2020-09-11T18:45:04.001" v="157" actId="20577"/>
        <pc:sldMkLst>
          <pc:docMk/>
          <pc:sldMk cId="4088374585" sldId="265"/>
        </pc:sldMkLst>
        <pc:spChg chg="mod">
          <ac:chgData name="Braden Kronheim" userId="4eca96a34860634b" providerId="LiveId" clId="{DD81A881-DAF9-41E7-A921-C513BABE9D83}" dt="2020-09-11T18:45:04.001" v="157" actId="20577"/>
          <ac:spMkLst>
            <pc:docMk/>
            <pc:sldMk cId="4088374585" sldId="265"/>
            <ac:spMk id="3" creationId="{90A75721-AD05-48BB-A128-E3D42F121AB2}"/>
          </ac:spMkLst>
        </pc:spChg>
      </pc:sldChg>
      <pc:sldChg chg="modSp mod">
        <pc:chgData name="Braden Kronheim" userId="4eca96a34860634b" providerId="LiveId" clId="{DD81A881-DAF9-41E7-A921-C513BABE9D83}" dt="2020-09-11T18:57:32.712" v="1497" actId="20577"/>
        <pc:sldMkLst>
          <pc:docMk/>
          <pc:sldMk cId="519214731" sldId="277"/>
        </pc:sldMkLst>
        <pc:spChg chg="mod">
          <ac:chgData name="Braden Kronheim" userId="4eca96a34860634b" providerId="LiveId" clId="{DD81A881-DAF9-41E7-A921-C513BABE9D83}" dt="2020-09-11T18:57:32.712" v="1497" actId="20577"/>
          <ac:spMkLst>
            <pc:docMk/>
            <pc:sldMk cId="519214731" sldId="277"/>
            <ac:spMk id="3" creationId="{27193596-6B49-4310-946F-42AC730C550D}"/>
          </ac:spMkLst>
        </pc:spChg>
      </pc:sldChg>
      <pc:sldChg chg="modSp mod">
        <pc:chgData name="Braden Kronheim" userId="4eca96a34860634b" providerId="LiveId" clId="{DD81A881-DAF9-41E7-A921-C513BABE9D83}" dt="2020-09-11T18:47:12.851" v="489" actId="20577"/>
        <pc:sldMkLst>
          <pc:docMk/>
          <pc:sldMk cId="2551935795" sldId="278"/>
        </pc:sldMkLst>
        <pc:spChg chg="mod">
          <ac:chgData name="Braden Kronheim" userId="4eca96a34860634b" providerId="LiveId" clId="{DD81A881-DAF9-41E7-A921-C513BABE9D83}" dt="2020-09-11T18:47:12.851" v="489" actId="20577"/>
          <ac:spMkLst>
            <pc:docMk/>
            <pc:sldMk cId="2551935795" sldId="278"/>
            <ac:spMk id="3" creationId="{A35583EE-FD31-4AA5-A848-509E31E8D754}"/>
          </ac:spMkLst>
        </pc:spChg>
      </pc:sldChg>
      <pc:sldChg chg="addSp delSp modSp mod setBg">
        <pc:chgData name="Braden Kronheim" userId="4eca96a34860634b" providerId="LiveId" clId="{DD81A881-DAF9-41E7-A921-C513BABE9D83}" dt="2020-09-11T18:48:46.829" v="521" actId="14100"/>
        <pc:sldMkLst>
          <pc:docMk/>
          <pc:sldMk cId="3143008986" sldId="279"/>
        </pc:sldMkLst>
        <pc:spChg chg="mod">
          <ac:chgData name="Braden Kronheim" userId="4eca96a34860634b" providerId="LiveId" clId="{DD81A881-DAF9-41E7-A921-C513BABE9D83}" dt="2020-09-11T18:47:47.640" v="501" actId="26606"/>
          <ac:spMkLst>
            <pc:docMk/>
            <pc:sldMk cId="3143008986" sldId="279"/>
            <ac:spMk id="2" creationId="{09052F6D-F4FB-48DB-B20D-4EC34C581CF8}"/>
          </ac:spMkLst>
        </pc:spChg>
        <pc:spChg chg="add del mod">
          <ac:chgData name="Braden Kronheim" userId="4eca96a34860634b" providerId="LiveId" clId="{DD81A881-DAF9-41E7-A921-C513BABE9D83}" dt="2020-09-11T18:47:27.963" v="498" actId="478"/>
          <ac:spMkLst>
            <pc:docMk/>
            <pc:sldMk cId="3143008986" sldId="279"/>
            <ac:spMk id="6" creationId="{67614070-3FBC-4CCD-B402-C1CD84F5EA06}"/>
          </ac:spMkLst>
        </pc:spChg>
        <pc:spChg chg="del">
          <ac:chgData name="Braden Kronheim" userId="4eca96a34860634b" providerId="LiveId" clId="{DD81A881-DAF9-41E7-A921-C513BABE9D83}" dt="2020-09-11T18:47:27.963" v="498" actId="478"/>
          <ac:spMkLst>
            <pc:docMk/>
            <pc:sldMk cId="3143008986" sldId="279"/>
            <ac:spMk id="8" creationId="{268DD9A5-21C6-4AA9-AE7F-E546026B3C31}"/>
          </ac:spMkLst>
        </pc:spChg>
        <pc:spChg chg="del">
          <ac:chgData name="Braden Kronheim" userId="4eca96a34860634b" providerId="LiveId" clId="{DD81A881-DAF9-41E7-A921-C513BABE9D83}" dt="2020-09-11T18:47:27.963" v="498" actId="478"/>
          <ac:spMkLst>
            <pc:docMk/>
            <pc:sldMk cId="3143008986" sldId="279"/>
            <ac:spMk id="13" creationId="{697A6159-14A2-4D17-9525-316DA7936785}"/>
          </ac:spMkLst>
        </pc:spChg>
        <pc:spChg chg="del">
          <ac:chgData name="Braden Kronheim" userId="4eca96a34860634b" providerId="LiveId" clId="{DD81A881-DAF9-41E7-A921-C513BABE9D83}" dt="2020-09-11T18:47:27.963" v="498" actId="478"/>
          <ac:spMkLst>
            <pc:docMk/>
            <pc:sldMk cId="3143008986" sldId="279"/>
            <ac:spMk id="17" creationId="{25F09BFE-BEA7-4DF6-A02E-F5C51A503836}"/>
          </ac:spMkLst>
        </pc:spChg>
        <pc:spChg chg="add del">
          <ac:chgData name="Braden Kronheim" userId="4eca96a34860634b" providerId="LiveId" clId="{DD81A881-DAF9-41E7-A921-C513BABE9D83}" dt="2020-09-11T18:47:47.640" v="501" actId="26606"/>
          <ac:spMkLst>
            <pc:docMk/>
            <pc:sldMk cId="3143008986" sldId="279"/>
            <ac:spMk id="75" creationId="{4C6C9A81-EBD8-4A7D-BE1B-7520E2A46FCD}"/>
          </ac:spMkLst>
        </pc:spChg>
        <pc:spChg chg="add del">
          <ac:chgData name="Braden Kronheim" userId="4eca96a34860634b" providerId="LiveId" clId="{DD81A881-DAF9-41E7-A921-C513BABE9D83}" dt="2020-09-11T18:47:47.640" v="501" actId="26606"/>
          <ac:spMkLst>
            <pc:docMk/>
            <pc:sldMk cId="3143008986" sldId="279"/>
            <ac:spMk id="81" creationId="{1CFBC036-F1E2-42B1-B205-11560583B5BB}"/>
          </ac:spMkLst>
        </pc:spChg>
        <pc:spChg chg="add del">
          <ac:chgData name="Braden Kronheim" userId="4eca96a34860634b" providerId="LiveId" clId="{DD81A881-DAF9-41E7-A921-C513BABE9D83}" dt="2020-09-11T18:47:47.640" v="501" actId="26606"/>
          <ac:spMkLst>
            <pc:docMk/>
            <pc:sldMk cId="3143008986" sldId="279"/>
            <ac:spMk id="83" creationId="{8F576A5C-51BA-4F64-8224-13A2515445AB}"/>
          </ac:spMkLst>
        </pc:spChg>
        <pc:spChg chg="add del">
          <ac:chgData name="Braden Kronheim" userId="4eca96a34860634b" providerId="LiveId" clId="{DD81A881-DAF9-41E7-A921-C513BABE9D83}" dt="2020-09-11T18:47:47.640" v="501" actId="26606"/>
          <ac:spMkLst>
            <pc:docMk/>
            <pc:sldMk cId="3143008986" sldId="279"/>
            <ac:spMk id="85" creationId="{46F59DE4-6203-4DD3-AAB4-73B4CD213EBA}"/>
          </ac:spMkLst>
        </pc:spChg>
        <pc:spChg chg="add del">
          <ac:chgData name="Braden Kronheim" userId="4eca96a34860634b" providerId="LiveId" clId="{DD81A881-DAF9-41E7-A921-C513BABE9D83}" dt="2020-09-11T18:47:47.640" v="501" actId="26606"/>
          <ac:spMkLst>
            <pc:docMk/>
            <pc:sldMk cId="3143008986" sldId="279"/>
            <ac:spMk id="87" creationId="{CC56C2D5-4646-4F60-A7B4-EADB8388446D}"/>
          </ac:spMkLst>
        </pc:spChg>
        <pc:spChg chg="add del">
          <ac:chgData name="Braden Kronheim" userId="4eca96a34860634b" providerId="LiveId" clId="{DD81A881-DAF9-41E7-A921-C513BABE9D83}" dt="2020-09-11T18:47:47.640" v="501" actId="26606"/>
          <ac:spMkLst>
            <pc:docMk/>
            <pc:sldMk cId="3143008986" sldId="279"/>
            <ac:spMk id="89" creationId="{902B4FBC-AAA1-4643-96FC-DC635FC54973}"/>
          </ac:spMkLst>
        </pc:spChg>
        <pc:grpChg chg="del">
          <ac:chgData name="Braden Kronheim" userId="4eca96a34860634b" providerId="LiveId" clId="{DD81A881-DAF9-41E7-A921-C513BABE9D83}" dt="2020-09-11T18:47:27.963" v="498" actId="478"/>
          <ac:grpSpMkLst>
            <pc:docMk/>
            <pc:sldMk cId="3143008986" sldId="279"/>
            <ac:grpSpMk id="3" creationId="{BCDCE5EA-60F5-4477-AD0F-98D547A11976}"/>
          </ac:grpSpMkLst>
        </pc:grpChg>
        <pc:picChg chg="del">
          <ac:chgData name="Braden Kronheim" userId="4eca96a34860634b" providerId="LiveId" clId="{DD81A881-DAF9-41E7-A921-C513BABE9D83}" dt="2020-09-11T18:47:24.659" v="497" actId="478"/>
          <ac:picMkLst>
            <pc:docMk/>
            <pc:sldMk cId="3143008986" sldId="279"/>
            <ac:picMk id="5" creationId="{B44F1AB4-2C5C-4B65-A83E-DF738DC15415}"/>
          </ac:picMkLst>
        </pc:picChg>
        <pc:picChg chg="del">
          <ac:chgData name="Braden Kronheim" userId="4eca96a34860634b" providerId="LiveId" clId="{DD81A881-DAF9-41E7-A921-C513BABE9D83}" dt="2020-09-11T18:47:23.894" v="496" actId="478"/>
          <ac:picMkLst>
            <pc:docMk/>
            <pc:sldMk cId="3143008986" sldId="279"/>
            <ac:picMk id="12" creationId="{F2AB5D01-8EA3-4FB1-A412-3FEFBF59626F}"/>
          </ac:picMkLst>
        </pc:picChg>
        <pc:picChg chg="add del">
          <ac:chgData name="Braden Kronheim" userId="4eca96a34860634b" providerId="LiveId" clId="{DD81A881-DAF9-41E7-A921-C513BABE9D83}" dt="2020-09-11T18:47:47.640" v="501" actId="26606"/>
          <ac:picMkLst>
            <pc:docMk/>
            <pc:sldMk cId="3143008986" sldId="279"/>
            <ac:picMk id="71" creationId="{BED40652-2041-40A8-BD19-217432266812}"/>
          </ac:picMkLst>
        </pc:picChg>
        <pc:picChg chg="add del">
          <ac:chgData name="Braden Kronheim" userId="4eca96a34860634b" providerId="LiveId" clId="{DD81A881-DAF9-41E7-A921-C513BABE9D83}" dt="2020-09-11T18:47:47.640" v="501" actId="26606"/>
          <ac:picMkLst>
            <pc:docMk/>
            <pc:sldMk cId="3143008986" sldId="279"/>
            <ac:picMk id="73" creationId="{3F9E3962-D4A6-4AE1-88E9-74BCE5EB88F5}"/>
          </ac:picMkLst>
        </pc:picChg>
        <pc:picChg chg="add del">
          <ac:chgData name="Braden Kronheim" userId="4eca96a34860634b" providerId="LiveId" clId="{DD81A881-DAF9-41E7-A921-C513BABE9D83}" dt="2020-09-11T18:47:47.640" v="501" actId="26606"/>
          <ac:picMkLst>
            <pc:docMk/>
            <pc:sldMk cId="3143008986" sldId="279"/>
            <ac:picMk id="77" creationId="{79C71F41-5AA1-428C-A1E3-0BD5A769116D}"/>
          </ac:picMkLst>
        </pc:picChg>
        <pc:picChg chg="add del">
          <ac:chgData name="Braden Kronheim" userId="4eca96a34860634b" providerId="LiveId" clId="{DD81A881-DAF9-41E7-A921-C513BABE9D83}" dt="2020-09-11T18:47:47.640" v="501" actId="26606"/>
          <ac:picMkLst>
            <pc:docMk/>
            <pc:sldMk cId="3143008986" sldId="279"/>
            <ac:picMk id="79" creationId="{8AA17048-7FB7-46CB-B99B-8D9D66ECA5B6}"/>
          </ac:picMkLst>
        </pc:picChg>
        <pc:picChg chg="add mod">
          <ac:chgData name="Braden Kronheim" userId="4eca96a34860634b" providerId="LiveId" clId="{DD81A881-DAF9-41E7-A921-C513BABE9D83}" dt="2020-09-11T18:48:36.843" v="517" actId="14100"/>
          <ac:picMkLst>
            <pc:docMk/>
            <pc:sldMk cId="3143008986" sldId="279"/>
            <ac:picMk id="1026" creationId="{A1646A7F-9590-4EBB-AD47-D832C630C423}"/>
          </ac:picMkLst>
        </pc:picChg>
        <pc:picChg chg="add mod">
          <ac:chgData name="Braden Kronheim" userId="4eca96a34860634b" providerId="LiveId" clId="{DD81A881-DAF9-41E7-A921-C513BABE9D83}" dt="2020-09-11T18:48:46.829" v="521" actId="14100"/>
          <ac:picMkLst>
            <pc:docMk/>
            <pc:sldMk cId="3143008986" sldId="279"/>
            <ac:picMk id="1028" creationId="{FB87EC45-F502-422F-B2AB-F39E15CFFCD9}"/>
          </ac:picMkLst>
        </pc:picChg>
        <pc:picChg chg="add mod">
          <ac:chgData name="Braden Kronheim" userId="4eca96a34860634b" providerId="LiveId" clId="{DD81A881-DAF9-41E7-A921-C513BABE9D83}" dt="2020-09-11T18:48:30.551" v="515" actId="1076"/>
          <ac:picMkLst>
            <pc:docMk/>
            <pc:sldMk cId="3143008986" sldId="279"/>
            <ac:picMk id="1030" creationId="{F162D1D3-943C-4CC1-8EC6-146A62B3143A}"/>
          </ac:picMkLst>
        </pc:picChg>
        <pc:picChg chg="add mod">
          <ac:chgData name="Braden Kronheim" userId="4eca96a34860634b" providerId="LiveId" clId="{DD81A881-DAF9-41E7-A921-C513BABE9D83}" dt="2020-09-11T18:48:41.561" v="519" actId="14100"/>
          <ac:picMkLst>
            <pc:docMk/>
            <pc:sldMk cId="3143008986" sldId="279"/>
            <ac:picMk id="1032" creationId="{94A6454F-0D79-4E75-86DA-6166AB5926A2}"/>
          </ac:picMkLst>
        </pc:picChg>
      </pc:sldChg>
      <pc:sldChg chg="addSp delSp modSp mod">
        <pc:chgData name="Braden Kronheim" userId="4eca96a34860634b" providerId="LiveId" clId="{DD81A881-DAF9-41E7-A921-C513BABE9D83}" dt="2020-09-11T18:51:12.070" v="699"/>
        <pc:sldMkLst>
          <pc:docMk/>
          <pc:sldMk cId="3714987340" sldId="280"/>
        </pc:sldMkLst>
        <pc:spChg chg="mod">
          <ac:chgData name="Braden Kronheim" userId="4eca96a34860634b" providerId="LiveId" clId="{DD81A881-DAF9-41E7-A921-C513BABE9D83}" dt="2020-09-11T18:49:36.409" v="552" actId="20577"/>
          <ac:spMkLst>
            <pc:docMk/>
            <pc:sldMk cId="3714987340" sldId="280"/>
            <ac:spMk id="2" creationId="{469AFD76-DAE8-41F6-83A0-D91EA7BC9101}"/>
          </ac:spMkLst>
        </pc:spChg>
        <pc:spChg chg="add mod">
          <ac:chgData name="Braden Kronheim" userId="4eca96a34860634b" providerId="LiveId" clId="{DD81A881-DAF9-41E7-A921-C513BABE9D83}" dt="2020-09-11T18:51:12.070" v="699"/>
          <ac:spMkLst>
            <pc:docMk/>
            <pc:sldMk cId="3714987340" sldId="280"/>
            <ac:spMk id="12" creationId="{4171CEF9-DDC7-4BA0-B2CB-87E530607374}"/>
          </ac:spMkLst>
        </pc:spChg>
        <pc:spChg chg="del">
          <ac:chgData name="Braden Kronheim" userId="4eca96a34860634b" providerId="LiveId" clId="{DD81A881-DAF9-41E7-A921-C513BABE9D83}" dt="2020-09-11T18:49:23.071" v="537" actId="478"/>
          <ac:spMkLst>
            <pc:docMk/>
            <pc:sldMk cId="3714987340" sldId="280"/>
            <ac:spMk id="13" creationId="{0C2DA7ED-862F-4201-B16E-1EC6866176DA}"/>
          </ac:spMkLst>
        </pc:spChg>
        <pc:spChg chg="del">
          <ac:chgData name="Braden Kronheim" userId="4eca96a34860634b" providerId="LiveId" clId="{DD81A881-DAF9-41E7-A921-C513BABE9D83}" dt="2020-09-11T18:49:23.071" v="537" actId="478"/>
          <ac:spMkLst>
            <pc:docMk/>
            <pc:sldMk cId="3714987340" sldId="280"/>
            <ac:spMk id="15" creationId="{58A927F3-168D-4129-803E-0BAA91C2E0D3}"/>
          </ac:spMkLst>
        </pc:spChg>
        <pc:spChg chg="del">
          <ac:chgData name="Braden Kronheim" userId="4eca96a34860634b" providerId="LiveId" clId="{DD81A881-DAF9-41E7-A921-C513BABE9D83}" dt="2020-09-11T18:49:23.071" v="537" actId="478"/>
          <ac:spMkLst>
            <pc:docMk/>
            <pc:sldMk cId="3714987340" sldId="280"/>
            <ac:spMk id="17" creationId="{62982C63-A041-49D0-A21E-A74491E216CE}"/>
          </ac:spMkLst>
        </pc:spChg>
        <pc:spChg chg="del">
          <ac:chgData name="Braden Kronheim" userId="4eca96a34860634b" providerId="LiveId" clId="{DD81A881-DAF9-41E7-A921-C513BABE9D83}" dt="2020-09-11T18:49:23.071" v="537" actId="478"/>
          <ac:spMkLst>
            <pc:docMk/>
            <pc:sldMk cId="3714987340" sldId="280"/>
            <ac:spMk id="19" creationId="{BF03A4E6-7AC1-4C42-9214-614A96CA14B0}"/>
          </ac:spMkLst>
        </pc:spChg>
        <pc:picChg chg="del">
          <ac:chgData name="Braden Kronheim" userId="4eca96a34860634b" providerId="LiveId" clId="{DD81A881-DAF9-41E7-A921-C513BABE9D83}" dt="2020-09-11T18:49:23.071" v="537" actId="478"/>
          <ac:picMkLst>
            <pc:docMk/>
            <pc:sldMk cId="3714987340" sldId="280"/>
            <ac:picMk id="5" creationId="{A74DB453-EEF2-4FCD-A365-D45C270112D5}"/>
          </ac:picMkLst>
        </pc:picChg>
        <pc:picChg chg="del">
          <ac:chgData name="Braden Kronheim" userId="4eca96a34860634b" providerId="LiveId" clId="{DD81A881-DAF9-41E7-A921-C513BABE9D83}" dt="2020-09-11T18:49:23.071" v="537" actId="478"/>
          <ac:picMkLst>
            <pc:docMk/>
            <pc:sldMk cId="3714987340" sldId="280"/>
            <ac:picMk id="7" creationId="{01539139-7AC7-4B88-986F-BA275E215D31}"/>
          </ac:picMkLst>
        </pc:picChg>
        <pc:picChg chg="del">
          <ac:chgData name="Braden Kronheim" userId="4eca96a34860634b" providerId="LiveId" clId="{DD81A881-DAF9-41E7-A921-C513BABE9D83}" dt="2020-09-11T18:49:17.979" v="536" actId="478"/>
          <ac:picMkLst>
            <pc:docMk/>
            <pc:sldMk cId="3714987340" sldId="280"/>
            <ac:picMk id="9" creationId="{510FC862-B81D-49CA-B1FD-D737643B746E}"/>
          </ac:picMkLst>
        </pc:picChg>
        <pc:picChg chg="del">
          <ac:chgData name="Braden Kronheim" userId="4eca96a34860634b" providerId="LiveId" clId="{DD81A881-DAF9-41E7-A921-C513BABE9D83}" dt="2020-09-11T18:49:16.385" v="535" actId="478"/>
          <ac:picMkLst>
            <pc:docMk/>
            <pc:sldMk cId="3714987340" sldId="280"/>
            <ac:picMk id="11" creationId="{99274240-F570-4CA7-A3F0-04AAACBB2559}"/>
          </ac:picMkLst>
        </pc:picChg>
      </pc:sldChg>
      <pc:sldChg chg="modSp new mod">
        <pc:chgData name="Braden Kronheim" userId="4eca96a34860634b" providerId="LiveId" clId="{DD81A881-DAF9-41E7-A921-C513BABE9D83}" dt="2020-09-11T18:55:18.677" v="1245" actId="20577"/>
        <pc:sldMkLst>
          <pc:docMk/>
          <pc:sldMk cId="60092886" sldId="281"/>
        </pc:sldMkLst>
        <pc:spChg chg="mod">
          <ac:chgData name="Braden Kronheim" userId="4eca96a34860634b" providerId="LiveId" clId="{DD81A881-DAF9-41E7-A921-C513BABE9D83}" dt="2020-09-11T18:51:21.985" v="714" actId="20577"/>
          <ac:spMkLst>
            <pc:docMk/>
            <pc:sldMk cId="60092886" sldId="281"/>
            <ac:spMk id="2" creationId="{58535900-B201-4519-8BEE-CB571D417890}"/>
          </ac:spMkLst>
        </pc:spChg>
        <pc:spChg chg="mod">
          <ac:chgData name="Braden Kronheim" userId="4eca96a34860634b" providerId="LiveId" clId="{DD81A881-DAF9-41E7-A921-C513BABE9D83}" dt="2020-09-11T18:55:18.677" v="1245" actId="20577"/>
          <ac:spMkLst>
            <pc:docMk/>
            <pc:sldMk cId="60092886" sldId="281"/>
            <ac:spMk id="3" creationId="{24F5987C-67AF-48F7-8FD9-F76F07BF7A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September 11,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7C63-B5AC-4135-B83F-D71615A1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5721-AD05-48BB-A128-E3D42F12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29219"/>
            <a:ext cx="8946541" cy="4476063"/>
          </a:xfrm>
        </p:spPr>
        <p:txBody>
          <a:bodyPr>
            <a:normAutofit/>
          </a:bodyPr>
          <a:lstStyle/>
          <a:p>
            <a:r>
              <a:rPr lang="en-US" dirty="0"/>
              <a:t>Locked down my matching method</a:t>
            </a:r>
          </a:p>
          <a:p>
            <a:r>
              <a:rPr lang="en-US" dirty="0"/>
              <a:t>Generated a training set</a:t>
            </a:r>
          </a:p>
          <a:p>
            <a:r>
              <a:rPr lang="en-US" dirty="0"/>
              <a:t>Trained some basic models</a:t>
            </a:r>
          </a:p>
        </p:txBody>
      </p:sp>
    </p:spTree>
    <p:extLst>
      <p:ext uri="{BB962C8B-B14F-4D97-AF65-F5344CB8AC3E}">
        <p14:creationId xmlns:p14="http://schemas.microsoft.com/office/powerpoint/2010/main" val="40883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EA4-48DE-4058-A6FC-D5B6E23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gen/</a:t>
            </a:r>
            <a:r>
              <a:rPr lang="en-US" dirty="0" err="1"/>
              <a:t>reco</a:t>
            </a:r>
            <a:r>
              <a:rPr lang="en-US" dirty="0"/>
              <a:t> jet particles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83EE-FD31-4AA5-A848-509E31E8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dR</a:t>
            </a:r>
            <a:r>
              <a:rPr lang="en-US" dirty="0"/>
              <a:t> = (dEta^2 + dPhi^2)^0.5, </a:t>
            </a:r>
            <a:r>
              <a:rPr lang="en-US" dirty="0" err="1"/>
              <a:t>dPT</a:t>
            </a:r>
            <a:r>
              <a:rPr lang="en-US" dirty="0"/>
              <a:t> = </a:t>
            </a:r>
            <a:r>
              <a:rPr lang="en-US" dirty="0" err="1"/>
              <a:t>recoPT</a:t>
            </a:r>
            <a:r>
              <a:rPr lang="en-US" dirty="0"/>
              <a:t>/</a:t>
            </a:r>
            <a:r>
              <a:rPr lang="en-US" dirty="0" err="1"/>
              <a:t>genPT</a:t>
            </a:r>
            <a:endParaRPr lang="en-US" dirty="0"/>
          </a:p>
          <a:p>
            <a:pPr lvl="1"/>
            <a:r>
              <a:rPr lang="en-US" dirty="0"/>
              <a:t>For each gen particle, find the </a:t>
            </a:r>
            <a:r>
              <a:rPr lang="en-US" dirty="0" err="1"/>
              <a:t>reco</a:t>
            </a:r>
            <a:r>
              <a:rPr lang="en-US" dirty="0"/>
              <a:t> particle for which </a:t>
            </a:r>
            <a:r>
              <a:rPr lang="en-US" dirty="0" err="1"/>
              <a:t>dR</a:t>
            </a:r>
            <a:r>
              <a:rPr lang="en-US" dirty="0"/>
              <a:t> + abs(1-dPT) is the smallest</a:t>
            </a:r>
          </a:p>
          <a:p>
            <a:pPr lvl="1"/>
            <a:r>
              <a:rPr lang="en-US" dirty="0"/>
              <a:t>Accept this as a match if the final </a:t>
            </a:r>
            <a:r>
              <a:rPr lang="en-US" dirty="0" err="1"/>
              <a:t>dR</a:t>
            </a:r>
            <a:r>
              <a:rPr lang="en-US" dirty="0"/>
              <a:t> is less than 0.2</a:t>
            </a:r>
          </a:p>
          <a:p>
            <a:pPr lvl="1"/>
            <a:r>
              <a:rPr lang="en-US" dirty="0"/>
              <a:t>97.7% match rate</a:t>
            </a:r>
          </a:p>
        </p:txBody>
      </p:sp>
    </p:spTree>
    <p:extLst>
      <p:ext uri="{BB962C8B-B14F-4D97-AF65-F5344CB8AC3E}">
        <p14:creationId xmlns:p14="http://schemas.microsoft.com/office/powerpoint/2010/main" val="25519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2F6D-F4FB-48DB-B20D-4EC34C5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46A7F-9590-4EBB-AD47-D832C630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1" y="4036003"/>
            <a:ext cx="4738556" cy="23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87EC45-F502-422F-B2AB-F39E15CF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47" y="4036003"/>
            <a:ext cx="4738552" cy="236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62D1D3-943C-4CC1-8EC6-146A62B3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1" y="1450247"/>
            <a:ext cx="4738556" cy="23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4A6454F-0D79-4E75-86DA-6166AB59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47" y="1450246"/>
            <a:ext cx="4738554" cy="23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FD76-DAE8-41F6-83A0-D91EA7BC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Extracted: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71CEF9-DDC7-4BA0-B2CB-87E53060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Each output line consists of:</a:t>
            </a:r>
          </a:p>
          <a:p>
            <a:pPr lvl="1"/>
            <a:r>
              <a:rPr lang="en-US" dirty="0"/>
              <a:t>A 1 to indicate the start of a jet, a 0 to indicate otherwise</a:t>
            </a:r>
          </a:p>
          <a:p>
            <a:pPr lvl="1"/>
            <a:r>
              <a:rPr lang="en-US" dirty="0"/>
              <a:t>The gen particle px, </a:t>
            </a:r>
            <a:r>
              <a:rPr lang="en-US" dirty="0" err="1"/>
              <a:t>py</a:t>
            </a:r>
            <a:r>
              <a:rPr lang="en-US" dirty="0"/>
              <a:t>, </a:t>
            </a:r>
            <a:r>
              <a:rPr lang="en-US" dirty="0" err="1"/>
              <a:t>pz</a:t>
            </a:r>
            <a:r>
              <a:rPr lang="en-US" dirty="0"/>
              <a:t>, E, </a:t>
            </a:r>
            <a:r>
              <a:rPr lang="en-US" dirty="0" err="1"/>
              <a:t>pdg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The matched </a:t>
            </a:r>
            <a:r>
              <a:rPr lang="en-US" dirty="0" err="1"/>
              <a:t>reco</a:t>
            </a:r>
            <a:r>
              <a:rPr lang="en-US" dirty="0"/>
              <a:t> particle px, </a:t>
            </a:r>
            <a:r>
              <a:rPr lang="en-US" dirty="0" err="1"/>
              <a:t>py</a:t>
            </a:r>
            <a:r>
              <a:rPr lang="en-US" dirty="0"/>
              <a:t>, </a:t>
            </a:r>
            <a:r>
              <a:rPr lang="en-US" dirty="0" err="1"/>
              <a:t>pz</a:t>
            </a:r>
            <a:r>
              <a:rPr lang="en-US" dirty="0"/>
              <a:t>, E, </a:t>
            </a:r>
            <a:r>
              <a:rPr lang="en-US" dirty="0" err="1"/>
              <a:t>pdgID</a:t>
            </a:r>
            <a:endParaRPr lang="en-US" dirty="0"/>
          </a:p>
          <a:p>
            <a:pPr lvl="1"/>
            <a:r>
              <a:rPr lang="en-US" dirty="0"/>
              <a:t>If the </a:t>
            </a:r>
            <a:r>
              <a:rPr lang="en-US" dirty="0" err="1"/>
              <a:t>reco</a:t>
            </a:r>
            <a:r>
              <a:rPr lang="en-US" dirty="0"/>
              <a:t> particle is not matched to anything, the gen particle is just a list of zeros.</a:t>
            </a:r>
          </a:p>
          <a:p>
            <a:r>
              <a:rPr lang="en-US" dirty="0"/>
              <a:t>I reassigned the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pdgIDs</a:t>
            </a:r>
            <a:r>
              <a:rPr lang="en-US" dirty="0"/>
              <a:t> to a numbering system between -1 and 1. The dictionary is:</a:t>
            </a:r>
          </a:p>
          <a:p>
            <a:pPr lvl="1"/>
            <a:r>
              <a:rPr lang="en-US" dirty="0" err="1"/>
              <a:t>newPDGID</a:t>
            </a:r>
            <a:r>
              <a:rPr lang="en-US" dirty="0"/>
              <a:t> = {-11.0:-1.0, -13.0:-0.8, -211:-0.6, 22.0:-0.4, 1.0:-0.2, 0.0:0.0, 2.0:0.2, 130.0:0.4, 211.0:0.6, 13.0:0.8, 11.0:1.0 };</a:t>
            </a:r>
          </a:p>
        </p:txBody>
      </p:sp>
    </p:spTree>
    <p:extLst>
      <p:ext uri="{BB962C8B-B14F-4D97-AF65-F5344CB8AC3E}">
        <p14:creationId xmlns:p14="http://schemas.microsoft.com/office/powerpoint/2010/main" val="371498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5900-B201-4519-8BEE-CB571D4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987C-67AF-48F7-8FD9-F76F07BF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reco</a:t>
            </a:r>
            <a:r>
              <a:rPr lang="en-US" dirty="0"/>
              <a:t> 4-vector and </a:t>
            </a:r>
            <a:r>
              <a:rPr lang="en-US" dirty="0" err="1"/>
              <a:t>pdg</a:t>
            </a:r>
            <a:r>
              <a:rPr lang="en-US" dirty="0"/>
              <a:t> ID, predict gen 4-vector, ignoring unmatched </a:t>
            </a:r>
            <a:r>
              <a:rPr lang="en-US" dirty="0" err="1"/>
              <a:t>reco</a:t>
            </a:r>
            <a:r>
              <a:rPr lang="en-US" dirty="0"/>
              <a:t> particles</a:t>
            </a:r>
          </a:p>
          <a:p>
            <a:pPr lvl="1"/>
            <a:r>
              <a:rPr lang="en-US" dirty="0"/>
              <a:t>MSE of simply predicting the </a:t>
            </a:r>
            <a:r>
              <a:rPr lang="en-US" dirty="0" err="1"/>
              <a:t>reco</a:t>
            </a:r>
            <a:r>
              <a:rPr lang="en-US" dirty="0"/>
              <a:t> 4-vector: 0.4178</a:t>
            </a:r>
          </a:p>
          <a:p>
            <a:pPr lvl="1"/>
            <a:r>
              <a:rPr lang="en-US" dirty="0"/>
              <a:t>Val MSE after training: 0.0938</a:t>
            </a:r>
          </a:p>
          <a:p>
            <a:r>
              <a:rPr lang="en-US" dirty="0"/>
              <a:t>Given “current jet 4-vector” and new </a:t>
            </a:r>
            <a:r>
              <a:rPr lang="en-US" dirty="0" err="1"/>
              <a:t>reco</a:t>
            </a:r>
            <a:r>
              <a:rPr lang="en-US" dirty="0"/>
              <a:t> particle with </a:t>
            </a:r>
            <a:r>
              <a:rPr lang="en-US" dirty="0" err="1"/>
              <a:t>pdgID</a:t>
            </a:r>
            <a:r>
              <a:rPr lang="en-US" dirty="0"/>
              <a:t>, predict the “new jet 4-vector”, ignoring unmatched </a:t>
            </a:r>
            <a:r>
              <a:rPr lang="en-US" dirty="0" err="1"/>
              <a:t>reco</a:t>
            </a:r>
            <a:r>
              <a:rPr lang="en-US" dirty="0"/>
              <a:t> particles</a:t>
            </a:r>
          </a:p>
          <a:p>
            <a:pPr lvl="1"/>
            <a:r>
              <a:rPr lang="en-US" dirty="0"/>
              <a:t>Val MSE: 8.10e-4</a:t>
            </a:r>
          </a:p>
          <a:p>
            <a:r>
              <a:rPr lang="en-US" dirty="0"/>
              <a:t>Same as previous, but after all matched </a:t>
            </a:r>
            <a:r>
              <a:rPr lang="en-US" dirty="0" err="1"/>
              <a:t>reco</a:t>
            </a:r>
            <a:r>
              <a:rPr lang="en-US" dirty="0"/>
              <a:t> particles, also using the unmatched with an unchanging target:</a:t>
            </a:r>
          </a:p>
          <a:p>
            <a:pPr lvl="1"/>
            <a:r>
              <a:rPr lang="en-US" dirty="0"/>
              <a:t>Val MSE: 5.32e-4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772-A1CA-4AE3-B6D8-9094CFB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3596-6B49-4310-946F-42AC730C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training where the unmatched </a:t>
            </a:r>
            <a:r>
              <a:rPr lang="en-US" dirty="0" err="1"/>
              <a:t>reco</a:t>
            </a:r>
            <a:r>
              <a:rPr lang="en-US" dirty="0"/>
              <a:t> particles are interspersed</a:t>
            </a:r>
          </a:p>
          <a:p>
            <a:r>
              <a:rPr lang="en-US" dirty="0"/>
              <a:t>Create and run quantile-based training</a:t>
            </a:r>
          </a:p>
          <a:p>
            <a:r>
              <a:rPr lang="en-US" dirty="0"/>
              <a:t>Add metrics of </a:t>
            </a:r>
            <a:r>
              <a:rPr lang="en-US" dirty="0" err="1"/>
              <a:t>dPT</a:t>
            </a:r>
            <a:r>
              <a:rPr lang="en-US" dirty="0"/>
              <a:t> and </a:t>
            </a:r>
            <a:r>
              <a:rPr lang="en-US" dirty="0" err="1"/>
              <a:t>dR</a:t>
            </a:r>
            <a:r>
              <a:rPr lang="en-US" dirty="0"/>
              <a:t> to </a:t>
            </a:r>
            <a:r>
              <a:rPr lang="en-US"/>
              <a:t>the training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1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3549</TotalTime>
  <Words>331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Fall 2020 Week 4 Presentation</vt:lpstr>
      <vt:lpstr>Summary</vt:lpstr>
      <vt:lpstr>Matching gen/reco jet particles </vt:lpstr>
      <vt:lpstr>Graphs</vt:lpstr>
      <vt:lpstr>Data Extracted:</vt:lpstr>
      <vt:lpstr>Models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4</cp:revision>
  <dcterms:created xsi:type="dcterms:W3CDTF">2019-02-19T14:12:45Z</dcterms:created>
  <dcterms:modified xsi:type="dcterms:W3CDTF">2020-09-11T18:57:56Z</dcterms:modified>
</cp:coreProperties>
</file>