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65" r:id="rId3"/>
    <p:sldId id="279" r:id="rId4"/>
    <p:sldId id="257" r:id="rId5"/>
    <p:sldId id="259" r:id="rId6"/>
    <p:sldId id="278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F1211-A6F3-4196-9BD4-936AAC4CB6E7}" v="13" dt="2020-09-18T18:48:54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459F1211-A6F3-4196-9BD4-936AAC4CB6E7}"/>
    <pc:docChg chg="addSld modSld">
      <pc:chgData name="Braden Kronheim" userId="4eca96a34860634b" providerId="LiveId" clId="{459F1211-A6F3-4196-9BD4-936AAC4CB6E7}" dt="2020-09-18T18:55:56.936" v="124" actId="20577"/>
      <pc:docMkLst>
        <pc:docMk/>
      </pc:docMkLst>
      <pc:sldChg chg="modSp mod">
        <pc:chgData name="Braden Kronheim" userId="4eca96a34860634b" providerId="LiveId" clId="{459F1211-A6F3-4196-9BD4-936AAC4CB6E7}" dt="2020-09-18T18:55:56.936" v="124" actId="20577"/>
        <pc:sldMkLst>
          <pc:docMk/>
          <pc:sldMk cId="3863350844" sldId="256"/>
        </pc:sldMkLst>
        <pc:spChg chg="mod">
          <ac:chgData name="Braden Kronheim" userId="4eca96a34860634b" providerId="LiveId" clId="{459F1211-A6F3-4196-9BD4-936AAC4CB6E7}" dt="2020-09-18T18:55:56.936" v="124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modSp add mod">
        <pc:chgData name="Braden Kronheim" userId="4eca96a34860634b" providerId="LiveId" clId="{459F1211-A6F3-4196-9BD4-936AAC4CB6E7}" dt="2020-09-18T18:41:07.298" v="14" actId="207"/>
        <pc:sldMkLst>
          <pc:docMk/>
          <pc:sldMk cId="4019680448" sldId="257"/>
        </pc:sldMkLst>
        <pc:spChg chg="mod">
          <ac:chgData name="Braden Kronheim" userId="4eca96a34860634b" providerId="LiveId" clId="{459F1211-A6F3-4196-9BD4-936AAC4CB6E7}" dt="2020-09-18T18:41:07.298" v="14" actId="207"/>
          <ac:spMkLst>
            <pc:docMk/>
            <pc:sldMk cId="4019680448" sldId="257"/>
            <ac:spMk id="4" creationId="{252AB157-96D5-4897-BE32-E64F10CD2F5E}"/>
          </ac:spMkLst>
        </pc:spChg>
        <pc:spChg chg="mod">
          <ac:chgData name="Braden Kronheim" userId="4eca96a34860634b" providerId="LiveId" clId="{459F1211-A6F3-4196-9BD4-936AAC4CB6E7}" dt="2020-09-18T18:41:07.298" v="14" actId="207"/>
          <ac:spMkLst>
            <pc:docMk/>
            <pc:sldMk cId="4019680448" sldId="257"/>
            <ac:spMk id="5" creationId="{90C41CAA-6854-474F-90A3-CAA8F085BB23}"/>
          </ac:spMkLst>
        </pc:spChg>
        <pc:spChg chg="mod">
          <ac:chgData name="Braden Kronheim" userId="4eca96a34860634b" providerId="LiveId" clId="{459F1211-A6F3-4196-9BD4-936AAC4CB6E7}" dt="2020-09-18T18:41:07.298" v="14" actId="207"/>
          <ac:spMkLst>
            <pc:docMk/>
            <pc:sldMk cId="4019680448" sldId="257"/>
            <ac:spMk id="7" creationId="{92E7F5FE-5F44-485E-947B-FDB532A6B40F}"/>
          </ac:spMkLst>
        </pc:spChg>
        <pc:spChg chg="mod">
          <ac:chgData name="Braden Kronheim" userId="4eca96a34860634b" providerId="LiveId" clId="{459F1211-A6F3-4196-9BD4-936AAC4CB6E7}" dt="2020-09-18T18:41:07.298" v="14" actId="207"/>
          <ac:spMkLst>
            <pc:docMk/>
            <pc:sldMk cId="4019680448" sldId="257"/>
            <ac:spMk id="9" creationId="{9EF7AEA2-1E33-4C1B-98FD-BECB323999ED}"/>
          </ac:spMkLst>
        </pc:spChg>
        <pc:spChg chg="mod">
          <ac:chgData name="Braden Kronheim" userId="4eca96a34860634b" providerId="LiveId" clId="{459F1211-A6F3-4196-9BD4-936AAC4CB6E7}" dt="2020-09-18T18:41:07.298" v="14" actId="207"/>
          <ac:spMkLst>
            <pc:docMk/>
            <pc:sldMk cId="4019680448" sldId="257"/>
            <ac:spMk id="11" creationId="{D57D0BC9-17A8-407B-A981-64559A6463DD}"/>
          </ac:spMkLst>
        </pc:spChg>
        <pc:picChg chg="mod">
          <ac:chgData name="Braden Kronheim" userId="4eca96a34860634b" providerId="LiveId" clId="{459F1211-A6F3-4196-9BD4-936AAC4CB6E7}" dt="2020-09-18T18:41:07.298" v="14" actId="207"/>
          <ac:picMkLst>
            <pc:docMk/>
            <pc:sldMk cId="4019680448" sldId="257"/>
            <ac:picMk id="1026" creationId="{7FAFA5AE-A4A3-4E3E-A3FB-6FAD97480B4D}"/>
          </ac:picMkLst>
        </pc:picChg>
      </pc:sldChg>
      <pc:sldChg chg="add">
        <pc:chgData name="Braden Kronheim" userId="4eca96a34860634b" providerId="LiveId" clId="{459F1211-A6F3-4196-9BD4-936AAC4CB6E7}" dt="2020-09-18T18:40:18.503" v="6"/>
        <pc:sldMkLst>
          <pc:docMk/>
          <pc:sldMk cId="3945201137" sldId="259"/>
        </pc:sldMkLst>
      </pc:sldChg>
      <pc:sldChg chg="addSp delSp modSp mod">
        <pc:chgData name="Braden Kronheim" userId="4eca96a34860634b" providerId="LiveId" clId="{459F1211-A6F3-4196-9BD4-936AAC4CB6E7}" dt="2020-09-18T18:49:17.023" v="122" actId="14100"/>
        <pc:sldMkLst>
          <pc:docMk/>
          <pc:sldMk cId="3732595544" sldId="278"/>
        </pc:sldMkLst>
        <pc:spChg chg="mod">
          <ac:chgData name="Braden Kronheim" userId="4eca96a34860634b" providerId="LiveId" clId="{459F1211-A6F3-4196-9BD4-936AAC4CB6E7}" dt="2020-09-18T18:44:32.921" v="77" actId="20577"/>
          <ac:spMkLst>
            <pc:docMk/>
            <pc:sldMk cId="3732595544" sldId="278"/>
            <ac:spMk id="2" creationId="{965BA6F3-06E8-4136-A02C-2BB99E965A8F}"/>
          </ac:spMkLst>
        </pc:spChg>
        <pc:spChg chg="mod">
          <ac:chgData name="Braden Kronheim" userId="4eca96a34860634b" providerId="LiveId" clId="{459F1211-A6F3-4196-9BD4-936AAC4CB6E7}" dt="2020-09-18T18:48:43.226" v="108" actId="1076"/>
          <ac:spMkLst>
            <pc:docMk/>
            <pc:sldMk cId="3732595544" sldId="278"/>
            <ac:spMk id="3" creationId="{4240CE57-0172-45F9-B531-701B1FA99A18}"/>
          </ac:spMkLst>
        </pc:spChg>
        <pc:spChg chg="add mod">
          <ac:chgData name="Braden Kronheim" userId="4eca96a34860634b" providerId="LiveId" clId="{459F1211-A6F3-4196-9BD4-936AAC4CB6E7}" dt="2020-09-18T18:48:48.608" v="110" actId="1076"/>
          <ac:spMkLst>
            <pc:docMk/>
            <pc:sldMk cId="3732595544" sldId="278"/>
            <ac:spMk id="12" creationId="{6FA0E9D7-4C5E-45C3-A646-0560637EEB5E}"/>
          </ac:spMkLst>
        </pc:spChg>
        <pc:spChg chg="add mod">
          <ac:chgData name="Braden Kronheim" userId="4eca96a34860634b" providerId="LiveId" clId="{459F1211-A6F3-4196-9BD4-936AAC4CB6E7}" dt="2020-09-18T18:49:17.023" v="122" actId="14100"/>
          <ac:spMkLst>
            <pc:docMk/>
            <pc:sldMk cId="3732595544" sldId="278"/>
            <ac:spMk id="13" creationId="{A73C9F39-73C5-4EC3-817A-56672FA07DFF}"/>
          </ac:spMkLst>
        </pc:spChg>
        <pc:picChg chg="add del">
          <ac:chgData name="Braden Kronheim" userId="4eca96a34860634b" providerId="LiveId" clId="{459F1211-A6F3-4196-9BD4-936AAC4CB6E7}" dt="2020-09-18T18:39:34.992" v="1"/>
          <ac:picMkLst>
            <pc:docMk/>
            <pc:sldMk cId="3732595544" sldId="278"/>
            <ac:picMk id="4" creationId="{A7D02A6F-0256-42EB-A257-1ECB59B38FB0}"/>
          </ac:picMkLst>
        </pc:picChg>
        <pc:picChg chg="add del">
          <ac:chgData name="Braden Kronheim" userId="4eca96a34860634b" providerId="LiveId" clId="{459F1211-A6F3-4196-9BD4-936AAC4CB6E7}" dt="2020-09-18T18:39:44.100" v="3"/>
          <ac:picMkLst>
            <pc:docMk/>
            <pc:sldMk cId="3732595544" sldId="278"/>
            <ac:picMk id="5" creationId="{4F647B10-0724-478A-850F-4618D1D5EF13}"/>
          </ac:picMkLst>
        </pc:picChg>
        <pc:picChg chg="add mod">
          <ac:chgData name="Braden Kronheim" userId="4eca96a34860634b" providerId="LiveId" clId="{459F1211-A6F3-4196-9BD4-936AAC4CB6E7}" dt="2020-09-18T18:45:10.067" v="88" actId="1076"/>
          <ac:picMkLst>
            <pc:docMk/>
            <pc:sldMk cId="3732595544" sldId="278"/>
            <ac:picMk id="7" creationId="{22A5AB06-BC82-45A9-BE57-EA7113F37038}"/>
          </ac:picMkLst>
        </pc:picChg>
        <pc:picChg chg="add mod">
          <ac:chgData name="Braden Kronheim" userId="4eca96a34860634b" providerId="LiveId" clId="{459F1211-A6F3-4196-9BD4-936AAC4CB6E7}" dt="2020-09-18T18:45:18.889" v="97" actId="1035"/>
          <ac:picMkLst>
            <pc:docMk/>
            <pc:sldMk cId="3732595544" sldId="278"/>
            <ac:picMk id="9" creationId="{13FDF541-F1C3-474D-BECC-2A80748297D6}"/>
          </ac:picMkLst>
        </pc:picChg>
        <pc:picChg chg="add mod">
          <ac:chgData name="Braden Kronheim" userId="4eca96a34860634b" providerId="LiveId" clId="{459F1211-A6F3-4196-9BD4-936AAC4CB6E7}" dt="2020-09-18T18:48:45.328" v="109" actId="1076"/>
          <ac:picMkLst>
            <pc:docMk/>
            <pc:sldMk cId="3732595544" sldId="278"/>
            <ac:picMk id="11" creationId="{9D883619-5FBF-44EB-A0E7-73D0E77BB836}"/>
          </ac:picMkLst>
        </pc:picChg>
      </pc:sldChg>
      <pc:sldChg chg="add">
        <pc:chgData name="Braden Kronheim" userId="4eca96a34860634b" providerId="LiveId" clId="{459F1211-A6F3-4196-9BD4-936AAC4CB6E7}" dt="2020-09-18T18:40:06.236" v="4"/>
        <pc:sldMkLst>
          <pc:docMk/>
          <pc:sldMk cId="3664571073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22CEB6-BAAF-40A1-B199-C3328F2F56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Fall 2020 Week 5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/>
              <a:t>September 18, </a:t>
            </a:r>
            <a:r>
              <a:rPr lang="en-US" dirty="0"/>
              <a:t>2020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F3130-C9F3-4A79-AF7C-43DBF01D4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054600"/>
            <a:ext cx="6718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7C63-B5AC-4135-B83F-D71615A1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5721-AD05-48BB-A128-E3D42F12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29219"/>
            <a:ext cx="8946541" cy="4476063"/>
          </a:xfrm>
        </p:spPr>
        <p:txBody>
          <a:bodyPr>
            <a:normAutofit/>
          </a:bodyPr>
          <a:lstStyle/>
          <a:p>
            <a:r>
              <a:rPr lang="en-US" dirty="0"/>
              <a:t>Made a more detailed explanation of network </a:t>
            </a:r>
            <a:r>
              <a:rPr lang="en-US" dirty="0" err="1"/>
              <a:t>architecutre</a:t>
            </a:r>
            <a:endParaRPr lang="en-US" dirty="0"/>
          </a:p>
          <a:p>
            <a:r>
              <a:rPr lang="en-US" dirty="0"/>
              <a:t>Added </a:t>
            </a:r>
            <a:r>
              <a:rPr lang="en-US" dirty="0" err="1"/>
              <a:t>dR</a:t>
            </a:r>
            <a:r>
              <a:rPr lang="en-US" dirty="0"/>
              <a:t> and </a:t>
            </a:r>
            <a:r>
              <a:rPr lang="en-US" dirty="0" err="1"/>
              <a:t>dPT</a:t>
            </a:r>
            <a:r>
              <a:rPr lang="en-US" dirty="0"/>
              <a:t> as evaluation metrics while training</a:t>
            </a:r>
          </a:p>
          <a:p>
            <a:r>
              <a:rPr lang="en-US" dirty="0"/>
              <a:t>Made a reordered dataset where particles are ordered by </a:t>
            </a:r>
            <a:r>
              <a:rPr lang="en-US" dirty="0" err="1"/>
              <a:t>pT</a:t>
            </a:r>
            <a:r>
              <a:rPr lang="en-US" dirty="0"/>
              <a:t> within a jet</a:t>
            </a:r>
          </a:p>
          <a:p>
            <a:pPr lvl="1"/>
            <a:r>
              <a:rPr lang="en-US" dirty="0"/>
              <a:t>Trained a network on this dataset and checked its performance in a realistic manner where the output of the network is recycled into its next input</a:t>
            </a:r>
          </a:p>
          <a:p>
            <a:r>
              <a:rPr lang="en-US" dirty="0"/>
              <a:t>Substituted my </a:t>
            </a:r>
            <a:r>
              <a:rPr lang="en-US" dirty="0" err="1"/>
              <a:t>pdgID</a:t>
            </a:r>
            <a:r>
              <a:rPr lang="en-US" dirty="0"/>
              <a:t> system for a one-hot encoding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7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267CEB-6ABC-47A3-8979-EA447AC06182}"/>
              </a:ext>
            </a:extLst>
          </p:cNvPr>
          <p:cNvSpPr/>
          <p:nvPr/>
        </p:nvSpPr>
        <p:spPr>
          <a:xfrm>
            <a:off x="557552" y="866775"/>
            <a:ext cx="885563" cy="230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C7901-C5D8-46A6-B76B-CA066B1F2D47}"/>
              </a:ext>
            </a:extLst>
          </p:cNvPr>
          <p:cNvSpPr txBox="1"/>
          <p:nvPr/>
        </p:nvSpPr>
        <p:spPr>
          <a:xfrm>
            <a:off x="557552" y="416072"/>
            <a:ext cx="88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 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80112-CB39-4360-9889-4205D3DFE709}"/>
              </a:ext>
            </a:extLst>
          </p:cNvPr>
          <p:cNvSpPr/>
          <p:nvPr/>
        </p:nvSpPr>
        <p:spPr>
          <a:xfrm>
            <a:off x="2565381" y="820117"/>
            <a:ext cx="885563" cy="573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AD772-F0A6-414D-BF5E-7D876FAAAC51}"/>
              </a:ext>
            </a:extLst>
          </p:cNvPr>
          <p:cNvSpPr txBox="1"/>
          <p:nvPr/>
        </p:nvSpPr>
        <p:spPr>
          <a:xfrm>
            <a:off x="2334279" y="131398"/>
            <a:ext cx="170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Reco</a:t>
            </a:r>
            <a:r>
              <a:rPr lang="en-US" dirty="0"/>
              <a:t> particles</a:t>
            </a:r>
          </a:p>
          <a:p>
            <a:r>
              <a:rPr lang="en-US" dirty="0"/>
              <a:t>Potentially in jet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FF3F1E-5B11-4CA4-AAF6-1460B8636CA9}"/>
              </a:ext>
            </a:extLst>
          </p:cNvPr>
          <p:cNvSpPr txBox="1"/>
          <p:nvPr/>
        </p:nvSpPr>
        <p:spPr>
          <a:xfrm>
            <a:off x="3482167" y="887936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</a:t>
            </a:r>
            <a:r>
              <a:rPr lang="en-US" dirty="0" err="1"/>
              <a:t>pT</a:t>
            </a:r>
            <a:endParaRPr lang="en-US" dirty="0"/>
          </a:p>
          <a:p>
            <a:r>
              <a:rPr lang="en-US" dirty="0"/>
              <a:t>particles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1D58A-D3B2-4C92-9BB3-697DB22EE5B0}"/>
              </a:ext>
            </a:extLst>
          </p:cNvPr>
          <p:cNvSpPr txBox="1"/>
          <p:nvPr/>
        </p:nvSpPr>
        <p:spPr>
          <a:xfrm>
            <a:off x="3455707" y="6038296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</a:t>
            </a:r>
            <a:r>
              <a:rPr lang="en-US" dirty="0" err="1"/>
              <a:t>pT</a:t>
            </a:r>
            <a:endParaRPr lang="en-US" dirty="0"/>
          </a:p>
          <a:p>
            <a:r>
              <a:rPr lang="en-US" dirty="0"/>
              <a:t>particles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CA601C-9078-4FCA-8658-06A31579A2F1}"/>
              </a:ext>
            </a:extLst>
          </p:cNvPr>
          <p:cNvSpPr/>
          <p:nvPr/>
        </p:nvSpPr>
        <p:spPr>
          <a:xfrm>
            <a:off x="782830" y="108307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202D73-0AF6-4C1C-A8D0-6CE7CA00158B}"/>
              </a:ext>
            </a:extLst>
          </p:cNvPr>
          <p:cNvSpPr/>
          <p:nvPr/>
        </p:nvSpPr>
        <p:spPr>
          <a:xfrm>
            <a:off x="782830" y="181386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C909C-7C17-4997-89C7-321D0BC57C2E}"/>
              </a:ext>
            </a:extLst>
          </p:cNvPr>
          <p:cNvSpPr/>
          <p:nvPr/>
        </p:nvSpPr>
        <p:spPr>
          <a:xfrm>
            <a:off x="759271" y="2559728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E497E7-B756-4953-855B-FDE631AFBDD0}"/>
              </a:ext>
            </a:extLst>
          </p:cNvPr>
          <p:cNvSpPr/>
          <p:nvPr/>
        </p:nvSpPr>
        <p:spPr>
          <a:xfrm>
            <a:off x="2790663" y="994299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1456FD-83A8-4A7A-87E0-AD7DF5EE300C}"/>
              </a:ext>
            </a:extLst>
          </p:cNvPr>
          <p:cNvSpPr/>
          <p:nvPr/>
        </p:nvSpPr>
        <p:spPr>
          <a:xfrm>
            <a:off x="2772283" y="1917178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87834D9-B725-4FCC-BB19-D373A77AA201}"/>
              </a:ext>
            </a:extLst>
          </p:cNvPr>
          <p:cNvSpPr/>
          <p:nvPr/>
        </p:nvSpPr>
        <p:spPr>
          <a:xfrm>
            <a:off x="2790661" y="298773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0F8059-4F8D-442B-B19C-6313E5F4153F}"/>
              </a:ext>
            </a:extLst>
          </p:cNvPr>
          <p:cNvSpPr/>
          <p:nvPr/>
        </p:nvSpPr>
        <p:spPr>
          <a:xfrm>
            <a:off x="2790661" y="409474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ED33FC-9F74-497D-806B-8EA47434EAB2}"/>
              </a:ext>
            </a:extLst>
          </p:cNvPr>
          <p:cNvSpPr/>
          <p:nvPr/>
        </p:nvSpPr>
        <p:spPr>
          <a:xfrm>
            <a:off x="2790663" y="495171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C83188-E2D3-47DD-8090-9836E1EE17C3}"/>
              </a:ext>
            </a:extLst>
          </p:cNvPr>
          <p:cNvSpPr/>
          <p:nvPr/>
        </p:nvSpPr>
        <p:spPr>
          <a:xfrm>
            <a:off x="2790663" y="579239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54AB50-6CA9-462E-B3F1-7F8CFAA9A5E3}"/>
              </a:ext>
            </a:extLst>
          </p:cNvPr>
          <p:cNvCxnSpPr/>
          <p:nvPr/>
        </p:nvCxnSpPr>
        <p:spPr>
          <a:xfrm flipV="1">
            <a:off x="1340528" y="1198485"/>
            <a:ext cx="1367161" cy="165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BE341C-B04D-44E1-8B78-D766CDE38F2B}"/>
              </a:ext>
            </a:extLst>
          </p:cNvPr>
          <p:cNvCxnSpPr>
            <a:cxnSpLocks/>
          </p:cNvCxnSpPr>
          <p:nvPr/>
        </p:nvCxnSpPr>
        <p:spPr>
          <a:xfrm>
            <a:off x="1277248" y="2113882"/>
            <a:ext cx="1495035" cy="1055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E2C59E-A0B9-4BB0-A199-117972C0A5A3}"/>
              </a:ext>
            </a:extLst>
          </p:cNvPr>
          <p:cNvCxnSpPr>
            <a:cxnSpLocks/>
          </p:cNvCxnSpPr>
          <p:nvPr/>
        </p:nvCxnSpPr>
        <p:spPr>
          <a:xfrm>
            <a:off x="1251606" y="2902271"/>
            <a:ext cx="1456083" cy="2890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98531E1-8F35-425A-A718-A6BD170C0DD5}"/>
              </a:ext>
            </a:extLst>
          </p:cNvPr>
          <p:cNvSpPr txBox="1"/>
          <p:nvPr/>
        </p:nvSpPr>
        <p:spPr>
          <a:xfrm>
            <a:off x="5939161" y="416072"/>
            <a:ext cx="162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inputs: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144F76-5236-44D9-B461-314C40CF7E0B}"/>
              </a:ext>
            </a:extLst>
          </p:cNvPr>
          <p:cNvSpPr txBox="1"/>
          <p:nvPr/>
        </p:nvSpPr>
        <p:spPr>
          <a:xfrm>
            <a:off x="8541798" y="428614"/>
            <a:ext cx="171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outputs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168B72C-7693-406A-8FF3-62CADB00B3A8}"/>
              </a:ext>
            </a:extLst>
          </p:cNvPr>
          <p:cNvSpPr/>
          <p:nvPr/>
        </p:nvSpPr>
        <p:spPr>
          <a:xfrm>
            <a:off x="5721658" y="98542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452DB1-99A6-492E-9411-53986C2B2E78}"/>
              </a:ext>
            </a:extLst>
          </p:cNvPr>
          <p:cNvSpPr txBox="1"/>
          <p:nvPr/>
        </p:nvSpPr>
        <p:spPr>
          <a:xfrm>
            <a:off x="6445188" y="108307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2BA248-AE74-4F3A-B9B0-06D78DCBA7C5}"/>
              </a:ext>
            </a:extLst>
          </p:cNvPr>
          <p:cNvSpPr/>
          <p:nvPr/>
        </p:nvSpPr>
        <p:spPr>
          <a:xfrm>
            <a:off x="6976087" y="955259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18995F9-B951-403E-BDC0-8DC42038696C}"/>
              </a:ext>
            </a:extLst>
          </p:cNvPr>
          <p:cNvSpPr/>
          <p:nvPr/>
        </p:nvSpPr>
        <p:spPr>
          <a:xfrm>
            <a:off x="9394850" y="960677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9D2ED43-32DA-40C4-A655-605727D408B2}"/>
              </a:ext>
            </a:extLst>
          </p:cNvPr>
          <p:cNvSpPr/>
          <p:nvPr/>
        </p:nvSpPr>
        <p:spPr>
          <a:xfrm>
            <a:off x="9394849" y="190969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E9B758-085F-4CBC-B0F8-ACADFA9A1D96}"/>
              </a:ext>
            </a:extLst>
          </p:cNvPr>
          <p:cNvSpPr/>
          <p:nvPr/>
        </p:nvSpPr>
        <p:spPr>
          <a:xfrm>
            <a:off x="5721657" y="190969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A9DD3B-1262-487F-837D-4F03478BF846}"/>
              </a:ext>
            </a:extLst>
          </p:cNvPr>
          <p:cNvSpPr/>
          <p:nvPr/>
        </p:nvSpPr>
        <p:spPr>
          <a:xfrm>
            <a:off x="6976087" y="190969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CD0F31-A7A1-4050-ABB5-7960C39DAABA}"/>
              </a:ext>
            </a:extLst>
          </p:cNvPr>
          <p:cNvSpPr/>
          <p:nvPr/>
        </p:nvSpPr>
        <p:spPr>
          <a:xfrm>
            <a:off x="5721656" y="283397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F2DBE5-A1E9-4CAE-872E-0FDBAB276722}"/>
              </a:ext>
            </a:extLst>
          </p:cNvPr>
          <p:cNvSpPr/>
          <p:nvPr/>
        </p:nvSpPr>
        <p:spPr>
          <a:xfrm>
            <a:off x="6976086" y="283397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3888452-3B4D-4842-BE6D-7BB71643DE05}"/>
              </a:ext>
            </a:extLst>
          </p:cNvPr>
          <p:cNvSpPr/>
          <p:nvPr/>
        </p:nvSpPr>
        <p:spPr>
          <a:xfrm>
            <a:off x="8818600" y="283397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6A7DA8-FD8B-4B45-B2D9-4F4EC45D2873}"/>
              </a:ext>
            </a:extLst>
          </p:cNvPr>
          <p:cNvSpPr txBox="1"/>
          <p:nvPr/>
        </p:nvSpPr>
        <p:spPr>
          <a:xfrm>
            <a:off x="9444554" y="28196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6D13426-81B0-416E-8A26-17FC95F2A1F6}"/>
              </a:ext>
            </a:extLst>
          </p:cNvPr>
          <p:cNvSpPr/>
          <p:nvPr/>
        </p:nvSpPr>
        <p:spPr>
          <a:xfrm>
            <a:off x="9935585" y="283397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53E6C6E-3F5D-442D-B93B-5187F4405CE5}"/>
              </a:ext>
            </a:extLst>
          </p:cNvPr>
          <p:cNvSpPr/>
          <p:nvPr/>
        </p:nvSpPr>
        <p:spPr>
          <a:xfrm>
            <a:off x="8818600" y="3784364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412F65-2A2B-4933-BC1D-8A5A5DEEDE14}"/>
              </a:ext>
            </a:extLst>
          </p:cNvPr>
          <p:cNvSpPr txBox="1"/>
          <p:nvPr/>
        </p:nvSpPr>
        <p:spPr>
          <a:xfrm>
            <a:off x="9444554" y="3770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1E6E53F-FBCB-4419-954D-C546501CACA1}"/>
              </a:ext>
            </a:extLst>
          </p:cNvPr>
          <p:cNvSpPr/>
          <p:nvPr/>
        </p:nvSpPr>
        <p:spPr>
          <a:xfrm>
            <a:off x="9935585" y="3784364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4A72D89-254C-4B03-B98C-5E545103EF9F}"/>
              </a:ext>
            </a:extLst>
          </p:cNvPr>
          <p:cNvSpPr/>
          <p:nvPr/>
        </p:nvSpPr>
        <p:spPr>
          <a:xfrm>
            <a:off x="8818600" y="471797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142E8F-42E1-4EC6-9513-7232EB558397}"/>
              </a:ext>
            </a:extLst>
          </p:cNvPr>
          <p:cNvSpPr txBox="1"/>
          <p:nvPr/>
        </p:nvSpPr>
        <p:spPr>
          <a:xfrm>
            <a:off x="9444554" y="47036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576088E-D440-414B-A1FA-918F2E81FBFE}"/>
              </a:ext>
            </a:extLst>
          </p:cNvPr>
          <p:cNvSpPr/>
          <p:nvPr/>
        </p:nvSpPr>
        <p:spPr>
          <a:xfrm>
            <a:off x="9935585" y="471797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07251D9-D937-4B55-A20F-658CA63806A9}"/>
              </a:ext>
            </a:extLst>
          </p:cNvPr>
          <p:cNvSpPr/>
          <p:nvPr/>
        </p:nvSpPr>
        <p:spPr>
          <a:xfrm>
            <a:off x="8324295" y="562157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60426B-6F79-47BB-9D73-D18B20410A65}"/>
              </a:ext>
            </a:extLst>
          </p:cNvPr>
          <p:cNvSpPr txBox="1"/>
          <p:nvPr/>
        </p:nvSpPr>
        <p:spPr>
          <a:xfrm>
            <a:off x="8950249" y="56072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8DF53C2-3293-4D42-A602-82B5AB8D1D9C}"/>
              </a:ext>
            </a:extLst>
          </p:cNvPr>
          <p:cNvSpPr/>
          <p:nvPr/>
        </p:nvSpPr>
        <p:spPr>
          <a:xfrm>
            <a:off x="9441280" y="562157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B58E92-6B5F-403C-8632-3E59924CD8C4}"/>
              </a:ext>
            </a:extLst>
          </p:cNvPr>
          <p:cNvSpPr txBox="1"/>
          <p:nvPr/>
        </p:nvSpPr>
        <p:spPr>
          <a:xfrm>
            <a:off x="10067234" y="55929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E5775DD-9117-440E-8836-F83B8FABDD31}"/>
              </a:ext>
            </a:extLst>
          </p:cNvPr>
          <p:cNvSpPr/>
          <p:nvPr/>
        </p:nvSpPr>
        <p:spPr>
          <a:xfrm>
            <a:off x="10558265" y="5607279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953C97E-E672-4CC3-AECF-992E12FBD58D}"/>
              </a:ext>
            </a:extLst>
          </p:cNvPr>
          <p:cNvSpPr/>
          <p:nvPr/>
        </p:nvSpPr>
        <p:spPr>
          <a:xfrm>
            <a:off x="6976086" y="3784364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8425659-3160-4D0E-8C83-8C7498C06DF3}"/>
              </a:ext>
            </a:extLst>
          </p:cNvPr>
          <p:cNvSpPr/>
          <p:nvPr/>
        </p:nvSpPr>
        <p:spPr>
          <a:xfrm>
            <a:off x="6976086" y="4703913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F99D2BA-06A3-44DD-84A1-6FC06D1287DF}"/>
              </a:ext>
            </a:extLst>
          </p:cNvPr>
          <p:cNvSpPr/>
          <p:nvPr/>
        </p:nvSpPr>
        <p:spPr>
          <a:xfrm>
            <a:off x="6976086" y="562346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6DD51C2-E367-4A9E-9BD7-81A02CC87C11}"/>
              </a:ext>
            </a:extLst>
          </p:cNvPr>
          <p:cNvSpPr txBox="1"/>
          <p:nvPr/>
        </p:nvSpPr>
        <p:spPr>
          <a:xfrm>
            <a:off x="6445188" y="195621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4E0FD75-5B1C-4C99-8841-5595E94C84ED}"/>
              </a:ext>
            </a:extLst>
          </p:cNvPr>
          <p:cNvSpPr txBox="1"/>
          <p:nvPr/>
        </p:nvSpPr>
        <p:spPr>
          <a:xfrm>
            <a:off x="6445186" y="285349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1DFB66B-413C-46AB-B977-C2E6A1437108}"/>
              </a:ext>
            </a:extLst>
          </p:cNvPr>
          <p:cNvSpPr txBox="1"/>
          <p:nvPr/>
        </p:nvSpPr>
        <p:spPr>
          <a:xfrm>
            <a:off x="6445186" y="380388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B5DD77-14F5-4D1C-90BF-9450C8AEEBB9}"/>
              </a:ext>
            </a:extLst>
          </p:cNvPr>
          <p:cNvSpPr txBox="1"/>
          <p:nvPr/>
        </p:nvSpPr>
        <p:spPr>
          <a:xfrm>
            <a:off x="6448968" y="474295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EDFBF8F-D5DF-4139-B949-4984F66935AF}"/>
              </a:ext>
            </a:extLst>
          </p:cNvPr>
          <p:cNvSpPr txBox="1"/>
          <p:nvPr/>
        </p:nvSpPr>
        <p:spPr>
          <a:xfrm>
            <a:off x="6448968" y="566896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4B1FCD5-A9A5-4F66-86C5-30F5F277C531}"/>
              </a:ext>
            </a:extLst>
          </p:cNvPr>
          <p:cNvSpPr/>
          <p:nvPr/>
        </p:nvSpPr>
        <p:spPr>
          <a:xfrm>
            <a:off x="4602672" y="3803884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ED2789B-659C-409D-B3A5-1B0356EABD41}"/>
              </a:ext>
            </a:extLst>
          </p:cNvPr>
          <p:cNvSpPr txBox="1"/>
          <p:nvPr/>
        </p:nvSpPr>
        <p:spPr>
          <a:xfrm>
            <a:off x="5228626" y="37895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C7F813F-8B74-4C10-9A00-17C0747E8836}"/>
              </a:ext>
            </a:extLst>
          </p:cNvPr>
          <p:cNvSpPr/>
          <p:nvPr/>
        </p:nvSpPr>
        <p:spPr>
          <a:xfrm>
            <a:off x="5719657" y="3803884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6BCA208-6414-44CA-99F3-A1F127BC08B5}"/>
              </a:ext>
            </a:extLst>
          </p:cNvPr>
          <p:cNvSpPr/>
          <p:nvPr/>
        </p:nvSpPr>
        <p:spPr>
          <a:xfrm>
            <a:off x="4610795" y="472046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232F0C-CED0-415C-9634-67F30AC5A178}"/>
              </a:ext>
            </a:extLst>
          </p:cNvPr>
          <p:cNvSpPr txBox="1"/>
          <p:nvPr/>
        </p:nvSpPr>
        <p:spPr>
          <a:xfrm>
            <a:off x="5236749" y="4706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148A531-C226-4582-86D0-FE319F79A1EE}"/>
              </a:ext>
            </a:extLst>
          </p:cNvPr>
          <p:cNvSpPr/>
          <p:nvPr/>
        </p:nvSpPr>
        <p:spPr>
          <a:xfrm>
            <a:off x="5727780" y="472046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CE21F56-6C98-4D98-91E3-82411AE55255}"/>
              </a:ext>
            </a:extLst>
          </p:cNvPr>
          <p:cNvSpPr/>
          <p:nvPr/>
        </p:nvSpPr>
        <p:spPr>
          <a:xfrm>
            <a:off x="4610795" y="558370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660B5D0-D8F7-49F0-B6ED-7F01F7BC0EEF}"/>
              </a:ext>
            </a:extLst>
          </p:cNvPr>
          <p:cNvSpPr txBox="1"/>
          <p:nvPr/>
        </p:nvSpPr>
        <p:spPr>
          <a:xfrm>
            <a:off x="5236749" y="55694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1800802-97D8-4DBF-BF72-658F86F915AA}"/>
              </a:ext>
            </a:extLst>
          </p:cNvPr>
          <p:cNvSpPr/>
          <p:nvPr/>
        </p:nvSpPr>
        <p:spPr>
          <a:xfrm>
            <a:off x="5727780" y="558370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D10546-651D-4E03-AC21-08D981370478}"/>
              </a:ext>
            </a:extLst>
          </p:cNvPr>
          <p:cNvCxnSpPr/>
          <p:nvPr/>
        </p:nvCxnSpPr>
        <p:spPr>
          <a:xfrm>
            <a:off x="5236749" y="506027"/>
            <a:ext cx="482908" cy="44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B7A557-CB52-41BA-8FE8-EC25E055ADAD}"/>
              </a:ext>
            </a:extLst>
          </p:cNvPr>
          <p:cNvSpPr txBox="1"/>
          <p:nvPr/>
        </p:nvSpPr>
        <p:spPr>
          <a:xfrm>
            <a:off x="4340357" y="131398"/>
            <a:ext cx="175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4-vector of zeros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65D61-FB21-4958-93A3-E065936DE03C}"/>
              </a:ext>
            </a:extLst>
          </p:cNvPr>
          <p:cNvSpPr txBox="1"/>
          <p:nvPr/>
        </p:nvSpPr>
        <p:spPr>
          <a:xfrm>
            <a:off x="-7869" y="3888401"/>
            <a:ext cx="1906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4-vectors of </a:t>
            </a:r>
          </a:p>
          <a:p>
            <a:r>
              <a:rPr lang="en-US" dirty="0"/>
              <a:t>particles in gen jet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A9F6316-533C-4395-AEA0-1009B9AE837F}"/>
              </a:ext>
            </a:extLst>
          </p:cNvPr>
          <p:cNvCxnSpPr>
            <a:cxnSpLocks/>
          </p:cNvCxnSpPr>
          <p:nvPr/>
        </p:nvCxnSpPr>
        <p:spPr>
          <a:xfrm flipV="1">
            <a:off x="605623" y="2952188"/>
            <a:ext cx="249967" cy="93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0DF16C7-9EBA-4D78-969C-48C33636444B}"/>
              </a:ext>
            </a:extLst>
          </p:cNvPr>
          <p:cNvCxnSpPr>
            <a:cxnSpLocks/>
          </p:cNvCxnSpPr>
          <p:nvPr/>
        </p:nvCxnSpPr>
        <p:spPr>
          <a:xfrm flipV="1">
            <a:off x="380343" y="2222237"/>
            <a:ext cx="416108" cy="16661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20743B-4D6C-48D7-BBFD-F3A3FA354234}"/>
              </a:ext>
            </a:extLst>
          </p:cNvPr>
          <p:cNvCxnSpPr>
            <a:cxnSpLocks/>
          </p:cNvCxnSpPr>
          <p:nvPr/>
        </p:nvCxnSpPr>
        <p:spPr>
          <a:xfrm flipV="1">
            <a:off x="226762" y="1491449"/>
            <a:ext cx="513034" cy="2396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8266B4-749E-4245-A9C7-9B82DECC92F3}"/>
              </a:ext>
            </a:extLst>
          </p:cNvPr>
          <p:cNvSpPr txBox="1"/>
          <p:nvPr/>
        </p:nvSpPr>
        <p:spPr>
          <a:xfrm>
            <a:off x="3656048" y="2046413"/>
            <a:ext cx="1489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4-vectors of </a:t>
            </a:r>
          </a:p>
          <a:p>
            <a:r>
              <a:rPr lang="en-US" dirty="0" err="1"/>
              <a:t>Reco</a:t>
            </a:r>
            <a:r>
              <a:rPr lang="en-US" dirty="0"/>
              <a:t> particles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9A50C8B-036B-4700-A273-E2D6928977C7}"/>
              </a:ext>
            </a:extLst>
          </p:cNvPr>
          <p:cNvCxnSpPr>
            <a:cxnSpLocks/>
          </p:cNvCxnSpPr>
          <p:nvPr/>
        </p:nvCxnSpPr>
        <p:spPr>
          <a:xfrm flipH="1" flipV="1">
            <a:off x="3296889" y="1452408"/>
            <a:ext cx="356470" cy="668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931CF42-17F6-4E01-A1FF-ED47BD70CEF6}"/>
              </a:ext>
            </a:extLst>
          </p:cNvPr>
          <p:cNvCxnSpPr>
            <a:cxnSpLocks/>
          </p:cNvCxnSpPr>
          <p:nvPr/>
        </p:nvCxnSpPr>
        <p:spPr>
          <a:xfrm flipH="1" flipV="1">
            <a:off x="3243638" y="2180206"/>
            <a:ext cx="370061" cy="420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96777F8-9CBC-47E2-A66E-CD1F838E30B1}"/>
              </a:ext>
            </a:extLst>
          </p:cNvPr>
          <p:cNvCxnSpPr>
            <a:cxnSpLocks/>
          </p:cNvCxnSpPr>
          <p:nvPr/>
        </p:nvCxnSpPr>
        <p:spPr>
          <a:xfrm flipH="1">
            <a:off x="3253080" y="2417377"/>
            <a:ext cx="345318" cy="620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7B14583-AC9F-49C1-A43F-322F6AB7FD1D}"/>
              </a:ext>
            </a:extLst>
          </p:cNvPr>
          <p:cNvCxnSpPr>
            <a:cxnSpLocks/>
          </p:cNvCxnSpPr>
          <p:nvPr/>
        </p:nvCxnSpPr>
        <p:spPr>
          <a:xfrm flipH="1">
            <a:off x="3195430" y="2559728"/>
            <a:ext cx="484306" cy="14903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3736E5E-0BA0-48CC-9819-937464243B4D}"/>
              </a:ext>
            </a:extLst>
          </p:cNvPr>
          <p:cNvCxnSpPr>
            <a:cxnSpLocks/>
          </p:cNvCxnSpPr>
          <p:nvPr/>
        </p:nvCxnSpPr>
        <p:spPr>
          <a:xfrm flipH="1">
            <a:off x="3219499" y="2712128"/>
            <a:ext cx="612637" cy="2195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97A2323-BCBB-4D33-95DF-22173B6BEC45}"/>
              </a:ext>
            </a:extLst>
          </p:cNvPr>
          <p:cNvCxnSpPr>
            <a:cxnSpLocks/>
          </p:cNvCxnSpPr>
          <p:nvPr/>
        </p:nvCxnSpPr>
        <p:spPr>
          <a:xfrm flipH="1">
            <a:off x="3219500" y="2735132"/>
            <a:ext cx="798755" cy="3018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57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ural Networks – an Intuition">
            <a:extLst>
              <a:ext uri="{FF2B5EF4-FFF2-40B4-BE49-F238E27FC236}">
                <a16:creationId xmlns:a16="http://schemas.microsoft.com/office/drawing/2014/main" id="{7FAFA5AE-A4A3-4E3E-A3FB-6FAD9748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214438"/>
            <a:ext cx="75438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2AB157-96D5-4897-BE32-E64F10CD2F5E}"/>
              </a:ext>
            </a:extLst>
          </p:cNvPr>
          <p:cNvSpPr txBox="1"/>
          <p:nvPr/>
        </p:nvSpPr>
        <p:spPr>
          <a:xfrm>
            <a:off x="10049888" y="2668363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Updated jet </a:t>
            </a:r>
          </a:p>
          <a:p>
            <a:r>
              <a:rPr lang="en-US" dirty="0"/>
              <a:t>4-vector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41CAA-6854-474F-90A3-CAA8F085BB23}"/>
              </a:ext>
            </a:extLst>
          </p:cNvPr>
          <p:cNvSpPr txBox="1"/>
          <p:nvPr/>
        </p:nvSpPr>
        <p:spPr>
          <a:xfrm>
            <a:off x="0" y="1870971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jet 4-vector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7F5FE-5F44-485E-947B-FDB532A6B40F}"/>
              </a:ext>
            </a:extLst>
          </p:cNvPr>
          <p:cNvSpPr txBox="1"/>
          <p:nvPr/>
        </p:nvSpPr>
        <p:spPr>
          <a:xfrm>
            <a:off x="58736" y="2991529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reco</a:t>
            </a:r>
            <a:r>
              <a:rPr lang="en-US" dirty="0"/>
              <a:t> particle </a:t>
            </a:r>
          </a:p>
          <a:p>
            <a:r>
              <a:rPr lang="en-US" dirty="0"/>
              <a:t>4-vector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7AEA2-1E33-4C1B-98FD-BECB323999ED}"/>
              </a:ext>
            </a:extLst>
          </p:cNvPr>
          <p:cNvSpPr txBox="1"/>
          <p:nvPr/>
        </p:nvSpPr>
        <p:spPr>
          <a:xfrm>
            <a:off x="-22216" y="4143881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One-hot encoded </a:t>
            </a:r>
          </a:p>
          <a:p>
            <a:r>
              <a:rPr lang="en-US" dirty="0" err="1"/>
              <a:t>reco</a:t>
            </a:r>
            <a:r>
              <a:rPr lang="en-US" dirty="0"/>
              <a:t> particle </a:t>
            </a:r>
            <a:r>
              <a:rPr lang="en-US" dirty="0" err="1"/>
              <a:t>pdg</a:t>
            </a:r>
            <a:r>
              <a:rPr lang="en-US" dirty="0"/>
              <a:t>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7D0BC9-17A8-407B-A981-64559A6463DD}"/>
              </a:ext>
            </a:extLst>
          </p:cNvPr>
          <p:cNvSpPr txBox="1"/>
          <p:nvPr/>
        </p:nvSpPr>
        <p:spPr>
          <a:xfrm>
            <a:off x="366085" y="5930764"/>
            <a:ext cx="1165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inputs from current jet, 4 inputs from new particle, 11 inputs from </a:t>
            </a:r>
            <a:r>
              <a:rPr lang="en-US" dirty="0" err="1"/>
              <a:t>pdg</a:t>
            </a:r>
            <a:r>
              <a:rPr lang="en-US" dirty="0"/>
              <a:t> id -&gt; 4 outputs from updated jet</a:t>
            </a:r>
          </a:p>
        </p:txBody>
      </p:sp>
    </p:spTree>
    <p:extLst>
      <p:ext uri="{BB962C8B-B14F-4D97-AF65-F5344CB8AC3E}">
        <p14:creationId xmlns:p14="http://schemas.microsoft.com/office/powerpoint/2010/main" val="401968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F80112-CB39-4360-9889-4205D3DFE709}"/>
              </a:ext>
            </a:extLst>
          </p:cNvPr>
          <p:cNvSpPr/>
          <p:nvPr/>
        </p:nvSpPr>
        <p:spPr>
          <a:xfrm>
            <a:off x="2565381" y="820117"/>
            <a:ext cx="885563" cy="573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AD772-F0A6-414D-BF5E-7D876FAAAC51}"/>
              </a:ext>
            </a:extLst>
          </p:cNvPr>
          <p:cNvSpPr txBox="1"/>
          <p:nvPr/>
        </p:nvSpPr>
        <p:spPr>
          <a:xfrm>
            <a:off x="1926192" y="334701"/>
            <a:ext cx="238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</a:t>
            </a:r>
            <a:r>
              <a:rPr lang="en-US" dirty="0" err="1"/>
              <a:t>Reco</a:t>
            </a:r>
            <a:r>
              <a:rPr lang="en-US" dirty="0"/>
              <a:t> particles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FF3F1E-5B11-4CA4-AAF6-1460B8636CA9}"/>
              </a:ext>
            </a:extLst>
          </p:cNvPr>
          <p:cNvSpPr txBox="1"/>
          <p:nvPr/>
        </p:nvSpPr>
        <p:spPr>
          <a:xfrm>
            <a:off x="4012707" y="99429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1D58A-D3B2-4C92-9BB3-697DB22EE5B0}"/>
              </a:ext>
            </a:extLst>
          </p:cNvPr>
          <p:cNvSpPr txBox="1"/>
          <p:nvPr/>
        </p:nvSpPr>
        <p:spPr>
          <a:xfrm>
            <a:off x="3641063" y="6038296"/>
            <a:ext cx="85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E497E7-B756-4953-855B-FDE631AFBDD0}"/>
              </a:ext>
            </a:extLst>
          </p:cNvPr>
          <p:cNvSpPr/>
          <p:nvPr/>
        </p:nvSpPr>
        <p:spPr>
          <a:xfrm>
            <a:off x="2790663" y="994299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1456FD-83A8-4A7A-87E0-AD7DF5EE300C}"/>
              </a:ext>
            </a:extLst>
          </p:cNvPr>
          <p:cNvSpPr/>
          <p:nvPr/>
        </p:nvSpPr>
        <p:spPr>
          <a:xfrm>
            <a:off x="2772283" y="1917178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87834D9-B725-4FCC-BB19-D373A77AA201}"/>
              </a:ext>
            </a:extLst>
          </p:cNvPr>
          <p:cNvSpPr/>
          <p:nvPr/>
        </p:nvSpPr>
        <p:spPr>
          <a:xfrm>
            <a:off x="2790661" y="298773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0F8059-4F8D-442B-B19C-6313E5F4153F}"/>
              </a:ext>
            </a:extLst>
          </p:cNvPr>
          <p:cNvSpPr/>
          <p:nvPr/>
        </p:nvSpPr>
        <p:spPr>
          <a:xfrm>
            <a:off x="2790661" y="409474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ED33FC-9F74-497D-806B-8EA47434EAB2}"/>
              </a:ext>
            </a:extLst>
          </p:cNvPr>
          <p:cNvSpPr/>
          <p:nvPr/>
        </p:nvSpPr>
        <p:spPr>
          <a:xfrm>
            <a:off x="2790663" y="495171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C83188-E2D3-47DD-8090-9836E1EE17C3}"/>
              </a:ext>
            </a:extLst>
          </p:cNvPr>
          <p:cNvSpPr/>
          <p:nvPr/>
        </p:nvSpPr>
        <p:spPr>
          <a:xfrm>
            <a:off x="2790663" y="579239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531E1-8F35-425A-A718-A6BD170C0DD5}"/>
              </a:ext>
            </a:extLst>
          </p:cNvPr>
          <p:cNvSpPr txBox="1"/>
          <p:nvPr/>
        </p:nvSpPr>
        <p:spPr>
          <a:xfrm>
            <a:off x="5746083" y="423880"/>
            <a:ext cx="16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use inputs: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144F76-5236-44D9-B461-314C40CF7E0B}"/>
              </a:ext>
            </a:extLst>
          </p:cNvPr>
          <p:cNvSpPr txBox="1"/>
          <p:nvPr/>
        </p:nvSpPr>
        <p:spPr>
          <a:xfrm>
            <a:off x="8541798" y="428614"/>
            <a:ext cx="165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use output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168B72C-7693-406A-8FF3-62CADB00B3A8}"/>
              </a:ext>
            </a:extLst>
          </p:cNvPr>
          <p:cNvSpPr/>
          <p:nvPr/>
        </p:nvSpPr>
        <p:spPr>
          <a:xfrm>
            <a:off x="5721658" y="98542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452DB1-99A6-492E-9411-53986C2B2E78}"/>
              </a:ext>
            </a:extLst>
          </p:cNvPr>
          <p:cNvSpPr txBox="1"/>
          <p:nvPr/>
        </p:nvSpPr>
        <p:spPr>
          <a:xfrm>
            <a:off x="6445188" y="108307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2BA248-AE74-4F3A-B9B0-06D78DCBA7C5}"/>
              </a:ext>
            </a:extLst>
          </p:cNvPr>
          <p:cNvSpPr/>
          <p:nvPr/>
        </p:nvSpPr>
        <p:spPr>
          <a:xfrm>
            <a:off x="6976087" y="955259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18995F9-B951-403E-BDC0-8DC42038696C}"/>
              </a:ext>
            </a:extLst>
          </p:cNvPr>
          <p:cNvSpPr/>
          <p:nvPr/>
        </p:nvSpPr>
        <p:spPr>
          <a:xfrm>
            <a:off x="9394850" y="960677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9D2ED43-32DA-40C4-A655-605727D408B2}"/>
              </a:ext>
            </a:extLst>
          </p:cNvPr>
          <p:cNvSpPr/>
          <p:nvPr/>
        </p:nvSpPr>
        <p:spPr>
          <a:xfrm>
            <a:off x="9394849" y="190969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E9B758-085F-4CBC-B0F8-ACADFA9A1D96}"/>
              </a:ext>
            </a:extLst>
          </p:cNvPr>
          <p:cNvSpPr/>
          <p:nvPr/>
        </p:nvSpPr>
        <p:spPr>
          <a:xfrm>
            <a:off x="5721657" y="190969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A9DD3B-1262-487F-837D-4F03478BF846}"/>
              </a:ext>
            </a:extLst>
          </p:cNvPr>
          <p:cNvSpPr/>
          <p:nvPr/>
        </p:nvSpPr>
        <p:spPr>
          <a:xfrm>
            <a:off x="6976087" y="190969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CD0F31-A7A1-4050-ABB5-7960C39DAABA}"/>
              </a:ext>
            </a:extLst>
          </p:cNvPr>
          <p:cNvSpPr/>
          <p:nvPr/>
        </p:nvSpPr>
        <p:spPr>
          <a:xfrm>
            <a:off x="5721656" y="283397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F2DBE5-A1E9-4CAE-872E-0FDBAB276722}"/>
              </a:ext>
            </a:extLst>
          </p:cNvPr>
          <p:cNvSpPr/>
          <p:nvPr/>
        </p:nvSpPr>
        <p:spPr>
          <a:xfrm>
            <a:off x="6976086" y="283397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953C97E-E672-4CC3-AECF-992E12FBD58D}"/>
              </a:ext>
            </a:extLst>
          </p:cNvPr>
          <p:cNvSpPr/>
          <p:nvPr/>
        </p:nvSpPr>
        <p:spPr>
          <a:xfrm>
            <a:off x="6976086" y="3784364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8425659-3160-4D0E-8C83-8C7498C06DF3}"/>
              </a:ext>
            </a:extLst>
          </p:cNvPr>
          <p:cNvSpPr/>
          <p:nvPr/>
        </p:nvSpPr>
        <p:spPr>
          <a:xfrm>
            <a:off x="6976086" y="4703913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F99D2BA-06A3-44DD-84A1-6FC06D1287DF}"/>
              </a:ext>
            </a:extLst>
          </p:cNvPr>
          <p:cNvSpPr/>
          <p:nvPr/>
        </p:nvSpPr>
        <p:spPr>
          <a:xfrm>
            <a:off x="6976086" y="562346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6DD51C2-E367-4A9E-9BD7-81A02CC87C11}"/>
              </a:ext>
            </a:extLst>
          </p:cNvPr>
          <p:cNvSpPr txBox="1"/>
          <p:nvPr/>
        </p:nvSpPr>
        <p:spPr>
          <a:xfrm>
            <a:off x="6445188" y="195621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4E0FD75-5B1C-4C99-8841-5595E94C84ED}"/>
              </a:ext>
            </a:extLst>
          </p:cNvPr>
          <p:cNvSpPr txBox="1"/>
          <p:nvPr/>
        </p:nvSpPr>
        <p:spPr>
          <a:xfrm>
            <a:off x="6445186" y="285349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1DFB66B-413C-46AB-B977-C2E6A1437108}"/>
              </a:ext>
            </a:extLst>
          </p:cNvPr>
          <p:cNvSpPr txBox="1"/>
          <p:nvPr/>
        </p:nvSpPr>
        <p:spPr>
          <a:xfrm>
            <a:off x="6445186" y="380388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B5DD77-14F5-4D1C-90BF-9450C8AEEBB9}"/>
              </a:ext>
            </a:extLst>
          </p:cNvPr>
          <p:cNvSpPr txBox="1"/>
          <p:nvPr/>
        </p:nvSpPr>
        <p:spPr>
          <a:xfrm>
            <a:off x="6448968" y="474295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EDFBF8F-D5DF-4139-B949-4984F66935AF}"/>
              </a:ext>
            </a:extLst>
          </p:cNvPr>
          <p:cNvSpPr txBox="1"/>
          <p:nvPr/>
        </p:nvSpPr>
        <p:spPr>
          <a:xfrm>
            <a:off x="6448968" y="566896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C7F813F-8B74-4C10-9A00-17C0747E8836}"/>
              </a:ext>
            </a:extLst>
          </p:cNvPr>
          <p:cNvSpPr/>
          <p:nvPr/>
        </p:nvSpPr>
        <p:spPr>
          <a:xfrm>
            <a:off x="5719657" y="3803884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148A531-C226-4582-86D0-FE319F79A1EE}"/>
              </a:ext>
            </a:extLst>
          </p:cNvPr>
          <p:cNvSpPr/>
          <p:nvPr/>
        </p:nvSpPr>
        <p:spPr>
          <a:xfrm>
            <a:off x="5727780" y="472046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1800802-97D8-4DBF-BF72-658F86F915AA}"/>
              </a:ext>
            </a:extLst>
          </p:cNvPr>
          <p:cNvSpPr/>
          <p:nvPr/>
        </p:nvSpPr>
        <p:spPr>
          <a:xfrm>
            <a:off x="5727780" y="5636970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E99F41F-0734-4B0F-86E0-C46D92E6F958}"/>
              </a:ext>
            </a:extLst>
          </p:cNvPr>
          <p:cNvSpPr/>
          <p:nvPr/>
        </p:nvSpPr>
        <p:spPr>
          <a:xfrm>
            <a:off x="9409116" y="281445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055257-DE3D-4E8F-AADA-EE5081975A1B}"/>
              </a:ext>
            </a:extLst>
          </p:cNvPr>
          <p:cNvSpPr/>
          <p:nvPr/>
        </p:nvSpPr>
        <p:spPr>
          <a:xfrm>
            <a:off x="9409115" y="3763470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0046F-54EA-4042-89A9-039A2E7F1A53}"/>
              </a:ext>
            </a:extLst>
          </p:cNvPr>
          <p:cNvSpPr/>
          <p:nvPr/>
        </p:nvSpPr>
        <p:spPr>
          <a:xfrm>
            <a:off x="9394849" y="467611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02DFA2-8D91-4696-9279-74C6A5287FC8}"/>
              </a:ext>
            </a:extLst>
          </p:cNvPr>
          <p:cNvSpPr/>
          <p:nvPr/>
        </p:nvSpPr>
        <p:spPr>
          <a:xfrm>
            <a:off x="9394848" y="562513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EA479-0420-4EF0-B3C4-9A3B45615243}"/>
              </a:ext>
            </a:extLst>
          </p:cNvPr>
          <p:cNvCxnSpPr>
            <a:stCxn id="49" idx="2"/>
          </p:cNvCxnSpPr>
          <p:nvPr/>
        </p:nvCxnSpPr>
        <p:spPr>
          <a:xfrm flipH="1">
            <a:off x="6162785" y="1164863"/>
            <a:ext cx="3232065" cy="86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391B6C-D74D-4025-9281-85DE8A0BFFFA}"/>
              </a:ext>
            </a:extLst>
          </p:cNvPr>
          <p:cNvCxnSpPr/>
          <p:nvPr/>
        </p:nvCxnSpPr>
        <p:spPr>
          <a:xfrm flipH="1">
            <a:off x="6139031" y="2085785"/>
            <a:ext cx="3232065" cy="86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2A8A2-3AB2-4C46-AB1C-9473A64BC961}"/>
              </a:ext>
            </a:extLst>
          </p:cNvPr>
          <p:cNvCxnSpPr/>
          <p:nvPr/>
        </p:nvCxnSpPr>
        <p:spPr>
          <a:xfrm flipH="1">
            <a:off x="6127490" y="2994938"/>
            <a:ext cx="3232065" cy="86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F835E0D-B157-4B0B-A46E-024F71BB2B7E}"/>
              </a:ext>
            </a:extLst>
          </p:cNvPr>
          <p:cNvCxnSpPr/>
          <p:nvPr/>
        </p:nvCxnSpPr>
        <p:spPr>
          <a:xfrm flipH="1">
            <a:off x="6169274" y="3940176"/>
            <a:ext cx="3232065" cy="86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27C01EC-8EDA-488F-BCDC-EE6C8173B588}"/>
              </a:ext>
            </a:extLst>
          </p:cNvPr>
          <p:cNvCxnSpPr/>
          <p:nvPr/>
        </p:nvCxnSpPr>
        <p:spPr>
          <a:xfrm flipH="1">
            <a:off x="6150430" y="4882442"/>
            <a:ext cx="3232065" cy="86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6CE071-70B4-4F84-AE25-D9A642453F18}"/>
              </a:ext>
            </a:extLst>
          </p:cNvPr>
          <p:cNvSpPr txBox="1"/>
          <p:nvPr/>
        </p:nvSpPr>
        <p:spPr>
          <a:xfrm>
            <a:off x="10014012" y="5750565"/>
            <a:ext cx="17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jet 4-vector</a:t>
            </a:r>
          </a:p>
        </p:txBody>
      </p:sp>
    </p:spTree>
    <p:extLst>
      <p:ext uri="{BB962C8B-B14F-4D97-AF65-F5344CB8AC3E}">
        <p14:creationId xmlns:p14="http://schemas.microsoft.com/office/powerpoint/2010/main" val="394520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A6F3-06E8-4136-A02C-2BB99E96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Interspersed non-jet particles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0CE57-0172-45F9-B531-701B1FA9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21" y="1417113"/>
            <a:ext cx="8946541" cy="4195481"/>
          </a:xfrm>
        </p:spPr>
        <p:txBody>
          <a:bodyPr/>
          <a:lstStyle/>
          <a:p>
            <a:r>
              <a:rPr lang="en-US" dirty="0"/>
              <a:t>continuous </a:t>
            </a:r>
            <a:r>
              <a:rPr lang="en-US" dirty="0" err="1"/>
              <a:t>val</a:t>
            </a:r>
            <a:r>
              <a:rPr lang="en-US" dirty="0"/>
              <a:t> loss:</a:t>
            </a:r>
          </a:p>
          <a:p>
            <a:pPr lvl="1"/>
            <a:r>
              <a:rPr lang="en-US" dirty="0" err="1"/>
              <a:t>mse</a:t>
            </a:r>
            <a:r>
              <a:rPr lang="en-US" dirty="0"/>
              <a:t>: 2.7543e-04 - </a:t>
            </a:r>
            <a:r>
              <a:rPr lang="en-US" dirty="0" err="1"/>
              <a:t>dPT</a:t>
            </a:r>
            <a:r>
              <a:rPr lang="en-US" dirty="0"/>
              <a:t>: 1.0044 - </a:t>
            </a:r>
            <a:r>
              <a:rPr lang="en-US" dirty="0" err="1"/>
              <a:t>dR</a:t>
            </a:r>
            <a:r>
              <a:rPr lang="en-US" dirty="0"/>
              <a:t>: 0.0186</a:t>
            </a:r>
          </a:p>
          <a:p>
            <a:r>
              <a:rPr lang="en-US" dirty="0" err="1"/>
              <a:t>onehot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loss:</a:t>
            </a:r>
          </a:p>
          <a:p>
            <a:pPr lvl="1"/>
            <a:r>
              <a:rPr lang="en-US" dirty="0" err="1"/>
              <a:t>mse</a:t>
            </a:r>
            <a:r>
              <a:rPr lang="en-US" dirty="0"/>
              <a:t>: 2.6408e-04 - </a:t>
            </a:r>
            <a:r>
              <a:rPr lang="en-US" dirty="0" err="1"/>
              <a:t>dPT</a:t>
            </a:r>
            <a:r>
              <a:rPr lang="en-US" dirty="0"/>
              <a:t>: 1.0058 - </a:t>
            </a:r>
            <a:r>
              <a:rPr lang="en-US" dirty="0" err="1"/>
              <a:t>dR</a:t>
            </a:r>
            <a:r>
              <a:rPr lang="en-US" dirty="0"/>
              <a:t>: 0.0196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A5AB06-BC82-45A9-BE57-EA7113F37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68" y="1292721"/>
            <a:ext cx="4114456" cy="274297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FDF541-F1C3-474D-BECC-2A8074829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68" y="4092351"/>
            <a:ext cx="4114457" cy="274297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883619-5FBF-44EB-A0E7-73D0E77BB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3" y="3256076"/>
            <a:ext cx="4723809" cy="31492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A0E9D7-4C5E-45C3-A646-0560637EEB5E}"/>
              </a:ext>
            </a:extLst>
          </p:cNvPr>
          <p:cNvSpPr txBox="1"/>
          <p:nvPr/>
        </p:nvSpPr>
        <p:spPr>
          <a:xfrm>
            <a:off x="68709" y="463542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dPT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C9F39-73C5-4EC3-817A-56672FA07DFF}"/>
              </a:ext>
            </a:extLst>
          </p:cNvPr>
          <p:cNvSpPr txBox="1"/>
          <p:nvPr/>
        </p:nvSpPr>
        <p:spPr>
          <a:xfrm flipH="1">
            <a:off x="2290509" y="6465990"/>
            <a:ext cx="122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</a:t>
            </a:r>
          </a:p>
        </p:txBody>
      </p:sp>
    </p:spTree>
    <p:extLst>
      <p:ext uri="{BB962C8B-B14F-4D97-AF65-F5344CB8AC3E}">
        <p14:creationId xmlns:p14="http://schemas.microsoft.com/office/powerpoint/2010/main" val="373259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7772-A1CA-4AE3-B6D8-9094CFB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3596-6B49-4310-946F-42AC730C5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how to do a multiple output quantile training and see how it performs</a:t>
            </a:r>
          </a:p>
        </p:txBody>
      </p:sp>
    </p:spTree>
    <p:extLst>
      <p:ext uri="{BB962C8B-B14F-4D97-AF65-F5344CB8AC3E}">
        <p14:creationId xmlns:p14="http://schemas.microsoft.com/office/powerpoint/2010/main" val="519214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3570</TotalTime>
  <Words>298</Words>
  <Application>Microsoft Office PowerPoint</Application>
  <PresentationFormat>Widescreen</PresentationFormat>
  <Paragraphs>125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ALPhA Fall 2020 Week 5 Presentation</vt:lpstr>
      <vt:lpstr>Summary</vt:lpstr>
      <vt:lpstr>PowerPoint Presentation</vt:lpstr>
      <vt:lpstr>PowerPoint Presentation</vt:lpstr>
      <vt:lpstr>PowerPoint Presentation</vt:lpstr>
      <vt:lpstr>Interspersed non-jet particles</vt:lpstr>
      <vt:lpstr>Goals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5</cp:revision>
  <dcterms:created xsi:type="dcterms:W3CDTF">2019-02-19T14:12:45Z</dcterms:created>
  <dcterms:modified xsi:type="dcterms:W3CDTF">2020-09-18T18:55:58Z</dcterms:modified>
</cp:coreProperties>
</file>