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78" r:id="rId2"/>
    <p:sldId id="279" r:id="rId3"/>
    <p:sldId id="280" r:id="rId4"/>
    <p:sldId id="28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7F1C4CD8-29C3-457B-BBA0-36F84BEB1680}"/>
    <pc:docChg chg="undo custSel addSld delSld modSld">
      <pc:chgData name="Braden Kronheim" userId="4eca96a34860634b" providerId="LiveId" clId="{7F1C4CD8-29C3-457B-BBA0-36F84BEB1680}" dt="2020-09-15T20:14:32.993" v="364" actId="47"/>
      <pc:docMkLst>
        <pc:docMk/>
      </pc:docMkLst>
      <pc:sldChg chg="modSp add del mod">
        <pc:chgData name="Braden Kronheim" userId="4eca96a34860634b" providerId="LiveId" clId="{7F1C4CD8-29C3-457B-BBA0-36F84BEB1680}" dt="2020-09-15T20:05:39.396" v="14" actId="47"/>
        <pc:sldMkLst>
          <pc:docMk/>
          <pc:sldMk cId="3863350844" sldId="256"/>
        </pc:sldMkLst>
        <pc:spChg chg="mod">
          <ac:chgData name="Braden Kronheim" userId="4eca96a34860634b" providerId="LiveId" clId="{7F1C4CD8-29C3-457B-BBA0-36F84BEB1680}" dt="2020-09-15T20:05:37.733" v="13" actId="20577"/>
          <ac:spMkLst>
            <pc:docMk/>
            <pc:sldMk cId="3863350844" sldId="256"/>
            <ac:spMk id="2" creationId="{31BD39D2-A912-4FFF-B27D-EEBD8C264241}"/>
          </ac:spMkLst>
        </pc:spChg>
      </pc:sldChg>
      <pc:sldChg chg="add del">
        <pc:chgData name="Braden Kronheim" userId="4eca96a34860634b" providerId="LiveId" clId="{7F1C4CD8-29C3-457B-BBA0-36F84BEB1680}" dt="2020-09-15T20:05:43.667" v="15" actId="47"/>
        <pc:sldMkLst>
          <pc:docMk/>
          <pc:sldMk cId="4088374585" sldId="265"/>
        </pc:sldMkLst>
      </pc:sldChg>
      <pc:sldChg chg="del">
        <pc:chgData name="Braden Kronheim" userId="4eca96a34860634b" providerId="LiveId" clId="{7F1C4CD8-29C3-457B-BBA0-36F84BEB1680}" dt="2020-09-15T20:14:32.993" v="364" actId="47"/>
        <pc:sldMkLst>
          <pc:docMk/>
          <pc:sldMk cId="519214731" sldId="277"/>
        </pc:sldMkLst>
      </pc:sldChg>
      <pc:sldChg chg="modSp mod">
        <pc:chgData name="Braden Kronheim" userId="4eca96a34860634b" providerId="LiveId" clId="{7F1C4CD8-29C3-457B-BBA0-36F84BEB1680}" dt="2020-09-15T20:09:22.392" v="363" actId="20577"/>
        <pc:sldMkLst>
          <pc:docMk/>
          <pc:sldMk cId="60092886" sldId="281"/>
        </pc:sldMkLst>
        <pc:spChg chg="mod">
          <ac:chgData name="Braden Kronheim" userId="4eca96a34860634b" providerId="LiveId" clId="{7F1C4CD8-29C3-457B-BBA0-36F84BEB1680}" dt="2020-09-15T20:06:33.443" v="33" actId="20577"/>
          <ac:spMkLst>
            <pc:docMk/>
            <pc:sldMk cId="60092886" sldId="281"/>
            <ac:spMk id="2" creationId="{58535900-B201-4519-8BEE-CB571D417890}"/>
          </ac:spMkLst>
        </pc:spChg>
        <pc:spChg chg="mod">
          <ac:chgData name="Braden Kronheim" userId="4eca96a34860634b" providerId="LiveId" clId="{7F1C4CD8-29C3-457B-BBA0-36F84BEB1680}" dt="2020-09-15T20:09:22.392" v="363" actId="20577"/>
          <ac:spMkLst>
            <pc:docMk/>
            <pc:sldMk cId="60092886" sldId="281"/>
            <ac:spMk id="3" creationId="{24F5987C-67AF-48F7-8FD9-F76F07BF7A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7EA4-48DE-4058-A6FC-D5B6E23F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gen/</a:t>
            </a:r>
            <a:r>
              <a:rPr lang="en-US" dirty="0" err="1"/>
              <a:t>reco</a:t>
            </a:r>
            <a:r>
              <a:rPr lang="en-US" dirty="0"/>
              <a:t> jet particles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83EE-FD31-4AA5-A848-509E31E8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dR</a:t>
            </a:r>
            <a:r>
              <a:rPr lang="en-US" dirty="0"/>
              <a:t> = (dEta^2 + dPhi^2)^0.5, </a:t>
            </a:r>
            <a:r>
              <a:rPr lang="en-US" dirty="0" err="1"/>
              <a:t>dPT</a:t>
            </a:r>
            <a:r>
              <a:rPr lang="en-US" dirty="0"/>
              <a:t> = </a:t>
            </a:r>
            <a:r>
              <a:rPr lang="en-US" dirty="0" err="1"/>
              <a:t>recoPT</a:t>
            </a:r>
            <a:r>
              <a:rPr lang="en-US" dirty="0"/>
              <a:t>/</a:t>
            </a:r>
            <a:r>
              <a:rPr lang="en-US" dirty="0" err="1"/>
              <a:t>genPT</a:t>
            </a:r>
            <a:endParaRPr lang="en-US" dirty="0"/>
          </a:p>
          <a:p>
            <a:pPr lvl="1"/>
            <a:r>
              <a:rPr lang="en-US" dirty="0"/>
              <a:t>For each gen particle, find the </a:t>
            </a:r>
            <a:r>
              <a:rPr lang="en-US" dirty="0" err="1"/>
              <a:t>reco</a:t>
            </a:r>
            <a:r>
              <a:rPr lang="en-US" dirty="0"/>
              <a:t> particle for which </a:t>
            </a:r>
            <a:r>
              <a:rPr lang="en-US" dirty="0" err="1"/>
              <a:t>dR</a:t>
            </a:r>
            <a:r>
              <a:rPr lang="en-US" dirty="0"/>
              <a:t> + abs(1-dPT) is the smallest</a:t>
            </a:r>
          </a:p>
          <a:p>
            <a:pPr lvl="1"/>
            <a:r>
              <a:rPr lang="en-US" dirty="0"/>
              <a:t>Accept this as a match if the final </a:t>
            </a:r>
            <a:r>
              <a:rPr lang="en-US" dirty="0" err="1"/>
              <a:t>dR</a:t>
            </a:r>
            <a:r>
              <a:rPr lang="en-US" dirty="0"/>
              <a:t> is less than 0.2</a:t>
            </a:r>
          </a:p>
          <a:p>
            <a:pPr lvl="1"/>
            <a:r>
              <a:rPr lang="en-US" dirty="0"/>
              <a:t>97.7% match rate</a:t>
            </a:r>
          </a:p>
        </p:txBody>
      </p:sp>
    </p:spTree>
    <p:extLst>
      <p:ext uri="{BB962C8B-B14F-4D97-AF65-F5344CB8AC3E}">
        <p14:creationId xmlns:p14="http://schemas.microsoft.com/office/powerpoint/2010/main" val="255193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2F6D-F4FB-48DB-B20D-4EC34C58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646A7F-9590-4EBB-AD47-D832C630C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1" y="4036003"/>
            <a:ext cx="4738556" cy="236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87EC45-F502-422F-B2AB-F39E15CFF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047" y="4036003"/>
            <a:ext cx="4738552" cy="236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62D1D3-943C-4CC1-8EC6-146A62B31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1" y="1450247"/>
            <a:ext cx="4738556" cy="236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4A6454F-0D79-4E75-86DA-6166AB592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047" y="1450246"/>
            <a:ext cx="4738554" cy="236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00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FD76-DAE8-41F6-83A0-D91EA7BC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Extracted: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71CEF9-DDC7-4BA0-B2CB-87E53060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Each output line consists of:</a:t>
            </a:r>
          </a:p>
          <a:p>
            <a:pPr lvl="1"/>
            <a:r>
              <a:rPr lang="en-US" dirty="0"/>
              <a:t>A 1 to indicate the start of a jet, a 0 to indicate otherwise</a:t>
            </a:r>
          </a:p>
          <a:p>
            <a:pPr lvl="1"/>
            <a:r>
              <a:rPr lang="en-US" dirty="0"/>
              <a:t>The gen particle px, </a:t>
            </a:r>
            <a:r>
              <a:rPr lang="en-US" dirty="0" err="1"/>
              <a:t>py</a:t>
            </a:r>
            <a:r>
              <a:rPr lang="en-US" dirty="0"/>
              <a:t>, </a:t>
            </a:r>
            <a:r>
              <a:rPr lang="en-US" dirty="0" err="1"/>
              <a:t>pz</a:t>
            </a:r>
            <a:r>
              <a:rPr lang="en-US" dirty="0"/>
              <a:t>, E, </a:t>
            </a:r>
            <a:r>
              <a:rPr lang="en-US" dirty="0" err="1"/>
              <a:t>pdg</a:t>
            </a:r>
            <a:r>
              <a:rPr lang="en-US" dirty="0"/>
              <a:t> ID</a:t>
            </a:r>
          </a:p>
          <a:p>
            <a:pPr lvl="1"/>
            <a:r>
              <a:rPr lang="en-US" dirty="0"/>
              <a:t>The matched </a:t>
            </a:r>
            <a:r>
              <a:rPr lang="en-US" dirty="0" err="1"/>
              <a:t>reco</a:t>
            </a:r>
            <a:r>
              <a:rPr lang="en-US" dirty="0"/>
              <a:t> particle px, </a:t>
            </a:r>
            <a:r>
              <a:rPr lang="en-US" dirty="0" err="1"/>
              <a:t>py</a:t>
            </a:r>
            <a:r>
              <a:rPr lang="en-US" dirty="0"/>
              <a:t>, </a:t>
            </a:r>
            <a:r>
              <a:rPr lang="en-US" dirty="0" err="1"/>
              <a:t>pz</a:t>
            </a:r>
            <a:r>
              <a:rPr lang="en-US" dirty="0"/>
              <a:t>, E, </a:t>
            </a:r>
            <a:r>
              <a:rPr lang="en-US" dirty="0" err="1"/>
              <a:t>pdgID</a:t>
            </a:r>
            <a:endParaRPr lang="en-US" dirty="0"/>
          </a:p>
          <a:p>
            <a:pPr lvl="1"/>
            <a:r>
              <a:rPr lang="en-US" dirty="0"/>
              <a:t>If the </a:t>
            </a:r>
            <a:r>
              <a:rPr lang="en-US" dirty="0" err="1"/>
              <a:t>reco</a:t>
            </a:r>
            <a:r>
              <a:rPr lang="en-US" dirty="0"/>
              <a:t> particle is not matched to anything, the gen particle is just a list of zeros.</a:t>
            </a:r>
          </a:p>
          <a:p>
            <a:r>
              <a:rPr lang="en-US" dirty="0"/>
              <a:t>I reassigned the </a:t>
            </a:r>
            <a:r>
              <a:rPr lang="en-US" dirty="0" err="1"/>
              <a:t>reco</a:t>
            </a:r>
            <a:r>
              <a:rPr lang="en-US" dirty="0"/>
              <a:t> </a:t>
            </a:r>
            <a:r>
              <a:rPr lang="en-US" dirty="0" err="1"/>
              <a:t>pdgIDs</a:t>
            </a:r>
            <a:r>
              <a:rPr lang="en-US" dirty="0"/>
              <a:t> to a numbering system between -1 and 1. The dictionary is:</a:t>
            </a:r>
          </a:p>
          <a:p>
            <a:pPr lvl="1"/>
            <a:r>
              <a:rPr lang="en-US" dirty="0" err="1"/>
              <a:t>newPDGID</a:t>
            </a:r>
            <a:r>
              <a:rPr lang="en-US" dirty="0"/>
              <a:t> = {-11.0:-1.0, -13.0:-0.8, -211:-0.6, 22.0:-0.4, 1.0:-0.2, 0.0:0.0, 2.0:0.2, 130.0:0.4, 211.0:0.6, 13.0:0.8, 11.0:1.0 };</a:t>
            </a:r>
          </a:p>
        </p:txBody>
      </p:sp>
    </p:spTree>
    <p:extLst>
      <p:ext uri="{BB962C8B-B14F-4D97-AF65-F5344CB8AC3E}">
        <p14:creationId xmlns:p14="http://schemas.microsoft.com/office/powerpoint/2010/main" val="371498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5900-B201-4519-8BEE-CB571D41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987C-67AF-48F7-8FD9-F76F07BF7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All unmatched at end:</a:t>
            </a:r>
          </a:p>
          <a:p>
            <a:pPr lvl="1"/>
            <a:r>
              <a:rPr lang="en-US" dirty="0"/>
              <a:t>Loss: 6.8522e-04 - </a:t>
            </a:r>
            <a:r>
              <a:rPr lang="en-US" dirty="0" err="1"/>
              <a:t>mean_absolute_error</a:t>
            </a:r>
            <a:r>
              <a:rPr lang="en-US" dirty="0"/>
              <a:t>: 0.0078 - </a:t>
            </a:r>
            <a:r>
              <a:rPr lang="en-US" dirty="0" err="1"/>
              <a:t>mean_squared_error</a:t>
            </a:r>
            <a:r>
              <a:rPr lang="en-US" dirty="0"/>
              <a:t>: 6.8522e-04 - </a:t>
            </a:r>
            <a:r>
              <a:rPr lang="en-US" dirty="0" err="1"/>
              <a:t>dPT</a:t>
            </a:r>
            <a:r>
              <a:rPr lang="en-US" dirty="0"/>
              <a:t>: 1.0015 - </a:t>
            </a:r>
            <a:r>
              <a:rPr lang="en-US" dirty="0" err="1"/>
              <a:t>dR</a:t>
            </a:r>
            <a:r>
              <a:rPr lang="en-US" dirty="0"/>
              <a:t>: 0.0141</a:t>
            </a:r>
          </a:p>
          <a:p>
            <a:r>
              <a:rPr lang="en-US" dirty="0"/>
              <a:t>Pt ordered:</a:t>
            </a:r>
          </a:p>
          <a:p>
            <a:pPr lvl="1"/>
            <a:r>
              <a:rPr lang="en-US" dirty="0"/>
              <a:t>loss: 1.7223e-05 - </a:t>
            </a:r>
            <a:r>
              <a:rPr lang="en-US" dirty="0" err="1"/>
              <a:t>mean_absolute_error</a:t>
            </a:r>
            <a:r>
              <a:rPr lang="en-US" dirty="0"/>
              <a:t>: 0.0011 - </a:t>
            </a:r>
            <a:r>
              <a:rPr lang="en-US" dirty="0" err="1"/>
              <a:t>mean_squared_error</a:t>
            </a:r>
            <a:r>
              <a:rPr lang="en-US" dirty="0"/>
              <a:t>: 1.7223e-05 - </a:t>
            </a:r>
            <a:r>
              <a:rPr lang="en-US" dirty="0" err="1"/>
              <a:t>dPT</a:t>
            </a:r>
            <a:r>
              <a:rPr lang="en-US" dirty="0"/>
              <a:t>: 1.0000 - </a:t>
            </a:r>
            <a:r>
              <a:rPr lang="en-US" dirty="0" err="1"/>
              <a:t>dR</a:t>
            </a:r>
            <a:r>
              <a:rPr lang="en-US" dirty="0"/>
              <a:t>: 0.0061</a:t>
            </a:r>
          </a:p>
          <a:p>
            <a:pPr lvl="1"/>
            <a:r>
              <a:rPr lang="en-US" dirty="0"/>
              <a:t>First particle must always have a matched gen particle</a:t>
            </a:r>
          </a:p>
          <a:p>
            <a:pPr lvl="1"/>
            <a:r>
              <a:rPr lang="en-US" dirty="0"/>
              <a:t>Only the case 39% of the time</a:t>
            </a:r>
          </a:p>
          <a:p>
            <a:pPr lvl="1"/>
            <a:r>
              <a:rPr lang="en-US" dirty="0"/>
              <a:t>This messes up the sizes of jets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2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3559</TotalTime>
  <Words>280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Matching gen/reco jet particles </vt:lpstr>
      <vt:lpstr>Graphs</vt:lpstr>
      <vt:lpstr>Data Extracted:</vt:lpstr>
      <vt:lpstr>Longer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5</cp:revision>
  <dcterms:created xsi:type="dcterms:W3CDTF">2019-02-19T14:12:45Z</dcterms:created>
  <dcterms:modified xsi:type="dcterms:W3CDTF">2020-09-15T20:14:59Z</dcterms:modified>
</cp:coreProperties>
</file>