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65" r:id="rId3"/>
    <p:sldId id="278" r:id="rId4"/>
    <p:sldId id="279" r:id="rId5"/>
    <p:sldId id="280" r:id="rId6"/>
    <p:sldId id="281" r:id="rId7"/>
    <p:sldId id="282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D03FE-E96F-44A8-B53F-077B3873ABBA}" v="5" dt="2020-09-25T18:57:45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C78D03FE-E96F-44A8-B53F-077B3873ABBA}"/>
    <pc:docChg chg="custSel addSld delSld modSld">
      <pc:chgData name="Braden Kronheim" userId="4eca96a34860634b" providerId="LiveId" clId="{C78D03FE-E96F-44A8-B53F-077B3873ABBA}" dt="2020-09-25T18:59:02.439" v="1779" actId="313"/>
      <pc:docMkLst>
        <pc:docMk/>
      </pc:docMkLst>
      <pc:sldChg chg="modSp mod">
        <pc:chgData name="Braden Kronheim" userId="4eca96a34860634b" providerId="LiveId" clId="{C78D03FE-E96F-44A8-B53F-077B3873ABBA}" dt="2020-09-25T18:44:35.069" v="5" actId="20577"/>
        <pc:sldMkLst>
          <pc:docMk/>
          <pc:sldMk cId="3863350844" sldId="256"/>
        </pc:sldMkLst>
        <pc:spChg chg="mod">
          <ac:chgData name="Braden Kronheim" userId="4eca96a34860634b" providerId="LiveId" clId="{C78D03FE-E96F-44A8-B53F-077B3873ABBA}" dt="2020-09-25T18:44:29.937" v="1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C78D03FE-E96F-44A8-B53F-077B3873ABBA}" dt="2020-09-25T18:44:35.069" v="5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del">
        <pc:chgData name="Braden Kronheim" userId="4eca96a34860634b" providerId="LiveId" clId="{C78D03FE-E96F-44A8-B53F-077B3873ABBA}" dt="2020-09-25T18:44:39.439" v="6" actId="47"/>
        <pc:sldMkLst>
          <pc:docMk/>
          <pc:sldMk cId="4019680448" sldId="257"/>
        </pc:sldMkLst>
      </pc:sldChg>
      <pc:sldChg chg="del">
        <pc:chgData name="Braden Kronheim" userId="4eca96a34860634b" providerId="LiveId" clId="{C78D03FE-E96F-44A8-B53F-077B3873ABBA}" dt="2020-09-25T18:44:39.439" v="6" actId="47"/>
        <pc:sldMkLst>
          <pc:docMk/>
          <pc:sldMk cId="3945201137" sldId="259"/>
        </pc:sldMkLst>
      </pc:sldChg>
      <pc:sldChg chg="modSp mod">
        <pc:chgData name="Braden Kronheim" userId="4eca96a34860634b" providerId="LiveId" clId="{C78D03FE-E96F-44A8-B53F-077B3873ABBA}" dt="2020-09-25T18:48:16.579" v="595" actId="20577"/>
        <pc:sldMkLst>
          <pc:docMk/>
          <pc:sldMk cId="4088374585" sldId="265"/>
        </pc:sldMkLst>
        <pc:spChg chg="mod">
          <ac:chgData name="Braden Kronheim" userId="4eca96a34860634b" providerId="LiveId" clId="{C78D03FE-E96F-44A8-B53F-077B3873ABBA}" dt="2020-09-25T18:48:16.579" v="595" actId="20577"/>
          <ac:spMkLst>
            <pc:docMk/>
            <pc:sldMk cId="4088374585" sldId="265"/>
            <ac:spMk id="3" creationId="{90A75721-AD05-48BB-A128-E3D42F121AB2}"/>
          </ac:spMkLst>
        </pc:spChg>
      </pc:sldChg>
      <pc:sldChg chg="modSp mod">
        <pc:chgData name="Braden Kronheim" userId="4eca96a34860634b" providerId="LiveId" clId="{C78D03FE-E96F-44A8-B53F-077B3873ABBA}" dt="2020-09-25T18:59:02.439" v="1779" actId="313"/>
        <pc:sldMkLst>
          <pc:docMk/>
          <pc:sldMk cId="519214731" sldId="277"/>
        </pc:sldMkLst>
        <pc:spChg chg="mod">
          <ac:chgData name="Braden Kronheim" userId="4eca96a34860634b" providerId="LiveId" clId="{C78D03FE-E96F-44A8-B53F-077B3873ABBA}" dt="2020-09-25T18:59:02.439" v="1779" actId="313"/>
          <ac:spMkLst>
            <pc:docMk/>
            <pc:sldMk cId="519214731" sldId="277"/>
            <ac:spMk id="3" creationId="{27193596-6B49-4310-946F-42AC730C550D}"/>
          </ac:spMkLst>
        </pc:spChg>
      </pc:sldChg>
      <pc:sldChg chg="addSp delSp modSp new mod">
        <pc:chgData name="Braden Kronheim" userId="4eca96a34860634b" providerId="LiveId" clId="{C78D03FE-E96F-44A8-B53F-077B3873ABBA}" dt="2020-09-25T18:49:35.603" v="640" actId="1076"/>
        <pc:sldMkLst>
          <pc:docMk/>
          <pc:sldMk cId="469929167" sldId="278"/>
        </pc:sldMkLst>
        <pc:spChg chg="mod">
          <ac:chgData name="Braden Kronheim" userId="4eca96a34860634b" providerId="LiveId" clId="{C78D03FE-E96F-44A8-B53F-077B3873ABBA}" dt="2020-09-25T18:48:41.369" v="637" actId="20577"/>
          <ac:spMkLst>
            <pc:docMk/>
            <pc:sldMk cId="469929167" sldId="278"/>
            <ac:spMk id="2" creationId="{6CBC754F-6DCD-47CE-9D24-41AD306A747E}"/>
          </ac:spMkLst>
        </pc:spChg>
        <pc:spChg chg="del">
          <ac:chgData name="Braden Kronheim" userId="4eca96a34860634b" providerId="LiveId" clId="{C78D03FE-E96F-44A8-B53F-077B3873ABBA}" dt="2020-09-25T18:48:44.019" v="638" actId="478"/>
          <ac:spMkLst>
            <pc:docMk/>
            <pc:sldMk cId="469929167" sldId="278"/>
            <ac:spMk id="3" creationId="{10D1F2D3-1C3F-48DF-9654-DF2604DEB69E}"/>
          </ac:spMkLst>
        </pc:spChg>
        <pc:spChg chg="add mod">
          <ac:chgData name="Braden Kronheim" userId="4eca96a34860634b" providerId="LiveId" clId="{C78D03FE-E96F-44A8-B53F-077B3873ABBA}" dt="2020-09-25T18:49:35.603" v="640" actId="1076"/>
          <ac:spMkLst>
            <pc:docMk/>
            <pc:sldMk cId="469929167" sldId="278"/>
            <ac:spMk id="6" creationId="{A472DA46-CAD0-4F3C-8755-950261BF50F3}"/>
          </ac:spMkLst>
        </pc:spChg>
        <pc:spChg chg="add mod">
          <ac:chgData name="Braden Kronheim" userId="4eca96a34860634b" providerId="LiveId" clId="{C78D03FE-E96F-44A8-B53F-077B3873ABBA}" dt="2020-09-25T18:49:35.603" v="640" actId="1076"/>
          <ac:spMkLst>
            <pc:docMk/>
            <pc:sldMk cId="469929167" sldId="278"/>
            <ac:spMk id="7" creationId="{D532BB2B-8119-425C-AFD5-4B6C024DEF87}"/>
          </ac:spMkLst>
        </pc:spChg>
        <pc:spChg chg="add mod">
          <ac:chgData name="Braden Kronheim" userId="4eca96a34860634b" providerId="LiveId" clId="{C78D03FE-E96F-44A8-B53F-077B3873ABBA}" dt="2020-09-25T18:49:35.603" v="640" actId="1076"/>
          <ac:spMkLst>
            <pc:docMk/>
            <pc:sldMk cId="469929167" sldId="278"/>
            <ac:spMk id="8" creationId="{9E44F285-E3F4-4E67-8B4C-DF14F3B252E5}"/>
          </ac:spMkLst>
        </pc:spChg>
        <pc:spChg chg="add mod">
          <ac:chgData name="Braden Kronheim" userId="4eca96a34860634b" providerId="LiveId" clId="{C78D03FE-E96F-44A8-B53F-077B3873ABBA}" dt="2020-09-25T18:49:35.603" v="640" actId="1076"/>
          <ac:spMkLst>
            <pc:docMk/>
            <pc:sldMk cId="469929167" sldId="278"/>
            <ac:spMk id="9" creationId="{39A2F93E-6485-43DA-9955-20F76039F2B6}"/>
          </ac:spMkLst>
        </pc:spChg>
        <pc:spChg chg="add mod">
          <ac:chgData name="Braden Kronheim" userId="4eca96a34860634b" providerId="LiveId" clId="{C78D03FE-E96F-44A8-B53F-077B3873ABBA}" dt="2020-09-25T18:49:35.603" v="640" actId="1076"/>
          <ac:spMkLst>
            <pc:docMk/>
            <pc:sldMk cId="469929167" sldId="278"/>
            <ac:spMk id="12" creationId="{0F6F523D-5F25-423C-AFB3-6F0C5D0A1D12}"/>
          </ac:spMkLst>
        </pc:spChg>
        <pc:spChg chg="add mod">
          <ac:chgData name="Braden Kronheim" userId="4eca96a34860634b" providerId="LiveId" clId="{C78D03FE-E96F-44A8-B53F-077B3873ABBA}" dt="2020-09-25T18:49:35.603" v="640" actId="1076"/>
          <ac:spMkLst>
            <pc:docMk/>
            <pc:sldMk cId="469929167" sldId="278"/>
            <ac:spMk id="13" creationId="{6C162DEA-D374-4DB2-BA3F-E2F20E9D7C02}"/>
          </ac:spMkLst>
        </pc:spChg>
        <pc:spChg chg="add mod">
          <ac:chgData name="Braden Kronheim" userId="4eca96a34860634b" providerId="LiveId" clId="{C78D03FE-E96F-44A8-B53F-077B3873ABBA}" dt="2020-09-25T18:49:35.603" v="640" actId="1076"/>
          <ac:spMkLst>
            <pc:docMk/>
            <pc:sldMk cId="469929167" sldId="278"/>
            <ac:spMk id="15" creationId="{C9134614-C9F4-4927-9C70-0606E4BBD0DE}"/>
          </ac:spMkLst>
        </pc:spChg>
        <pc:spChg chg="add mod">
          <ac:chgData name="Braden Kronheim" userId="4eca96a34860634b" providerId="LiveId" clId="{C78D03FE-E96F-44A8-B53F-077B3873ABBA}" dt="2020-09-25T18:49:35.603" v="640" actId="1076"/>
          <ac:spMkLst>
            <pc:docMk/>
            <pc:sldMk cId="469929167" sldId="278"/>
            <ac:spMk id="16" creationId="{8D3B2C5F-D359-403B-A73D-453175C910B5}"/>
          </ac:spMkLst>
        </pc:spChg>
        <pc:cxnChg chg="add mod">
          <ac:chgData name="Braden Kronheim" userId="4eca96a34860634b" providerId="LiveId" clId="{C78D03FE-E96F-44A8-B53F-077B3873ABBA}" dt="2020-09-25T18:49:35.603" v="640" actId="1076"/>
          <ac:cxnSpMkLst>
            <pc:docMk/>
            <pc:sldMk cId="469929167" sldId="278"/>
            <ac:cxnSpMk id="4" creationId="{2824835D-75AD-4674-B516-C34C8356AFCA}"/>
          </ac:cxnSpMkLst>
        </pc:cxnChg>
        <pc:cxnChg chg="add mod">
          <ac:chgData name="Braden Kronheim" userId="4eca96a34860634b" providerId="LiveId" clId="{C78D03FE-E96F-44A8-B53F-077B3873ABBA}" dt="2020-09-25T18:49:35.603" v="640" actId="1076"/>
          <ac:cxnSpMkLst>
            <pc:docMk/>
            <pc:sldMk cId="469929167" sldId="278"/>
            <ac:cxnSpMk id="5" creationId="{2E507A51-8242-4CD1-8B60-AD673F6ABF5D}"/>
          </ac:cxnSpMkLst>
        </pc:cxnChg>
        <pc:cxnChg chg="add mod">
          <ac:chgData name="Braden Kronheim" userId="4eca96a34860634b" providerId="LiveId" clId="{C78D03FE-E96F-44A8-B53F-077B3873ABBA}" dt="2020-09-25T18:49:35.603" v="640" actId="1076"/>
          <ac:cxnSpMkLst>
            <pc:docMk/>
            <pc:sldMk cId="469929167" sldId="278"/>
            <ac:cxnSpMk id="10" creationId="{2AD8F974-E3C7-460C-A418-409ED8DF5B55}"/>
          </ac:cxnSpMkLst>
        </pc:cxnChg>
        <pc:cxnChg chg="add mod">
          <ac:chgData name="Braden Kronheim" userId="4eca96a34860634b" providerId="LiveId" clId="{C78D03FE-E96F-44A8-B53F-077B3873ABBA}" dt="2020-09-25T18:49:35.603" v="640" actId="1076"/>
          <ac:cxnSpMkLst>
            <pc:docMk/>
            <pc:sldMk cId="469929167" sldId="278"/>
            <ac:cxnSpMk id="11" creationId="{DEAC0F37-1E83-4000-BD1A-392767469332}"/>
          </ac:cxnSpMkLst>
        </pc:cxnChg>
        <pc:cxnChg chg="add mod">
          <ac:chgData name="Braden Kronheim" userId="4eca96a34860634b" providerId="LiveId" clId="{C78D03FE-E96F-44A8-B53F-077B3873ABBA}" dt="2020-09-25T18:49:35.603" v="640" actId="1076"/>
          <ac:cxnSpMkLst>
            <pc:docMk/>
            <pc:sldMk cId="469929167" sldId="278"/>
            <ac:cxnSpMk id="14" creationId="{76833A08-7176-4DBE-A292-700C51F589B5}"/>
          </ac:cxnSpMkLst>
        </pc:cxnChg>
      </pc:sldChg>
      <pc:sldChg chg="del">
        <pc:chgData name="Braden Kronheim" userId="4eca96a34860634b" providerId="LiveId" clId="{C78D03FE-E96F-44A8-B53F-077B3873ABBA}" dt="2020-09-25T18:44:39.439" v="6" actId="47"/>
        <pc:sldMkLst>
          <pc:docMk/>
          <pc:sldMk cId="3732595544" sldId="278"/>
        </pc:sldMkLst>
      </pc:sldChg>
      <pc:sldChg chg="modSp new mod">
        <pc:chgData name="Braden Kronheim" userId="4eca96a34860634b" providerId="LiveId" clId="{C78D03FE-E96F-44A8-B53F-077B3873ABBA}" dt="2020-09-25T18:52:21.164" v="1136" actId="20577"/>
        <pc:sldMkLst>
          <pc:docMk/>
          <pc:sldMk cId="22425651" sldId="279"/>
        </pc:sldMkLst>
        <pc:spChg chg="mod">
          <ac:chgData name="Braden Kronheim" userId="4eca96a34860634b" providerId="LiveId" clId="{C78D03FE-E96F-44A8-B53F-077B3873ABBA}" dt="2020-09-25T18:49:58.347" v="663" actId="20577"/>
          <ac:spMkLst>
            <pc:docMk/>
            <pc:sldMk cId="22425651" sldId="279"/>
            <ac:spMk id="2" creationId="{55B74CCD-6B27-4DC2-B6B6-9E69067575A3}"/>
          </ac:spMkLst>
        </pc:spChg>
        <pc:spChg chg="mod">
          <ac:chgData name="Braden Kronheim" userId="4eca96a34860634b" providerId="LiveId" clId="{C78D03FE-E96F-44A8-B53F-077B3873ABBA}" dt="2020-09-25T18:52:21.164" v="1136" actId="20577"/>
          <ac:spMkLst>
            <pc:docMk/>
            <pc:sldMk cId="22425651" sldId="279"/>
            <ac:spMk id="3" creationId="{E0950871-C251-4875-8FA4-B6C507F5F430}"/>
          </ac:spMkLst>
        </pc:spChg>
      </pc:sldChg>
      <pc:sldChg chg="del">
        <pc:chgData name="Braden Kronheim" userId="4eca96a34860634b" providerId="LiveId" clId="{C78D03FE-E96F-44A8-B53F-077B3873ABBA}" dt="2020-09-25T18:44:39.439" v="6" actId="47"/>
        <pc:sldMkLst>
          <pc:docMk/>
          <pc:sldMk cId="3664571073" sldId="279"/>
        </pc:sldMkLst>
      </pc:sldChg>
      <pc:sldChg chg="modSp new mod">
        <pc:chgData name="Braden Kronheim" userId="4eca96a34860634b" providerId="LiveId" clId="{C78D03FE-E96F-44A8-B53F-077B3873ABBA}" dt="2020-09-25T18:54:39.637" v="1640" actId="20577"/>
        <pc:sldMkLst>
          <pc:docMk/>
          <pc:sldMk cId="1381546127" sldId="280"/>
        </pc:sldMkLst>
        <pc:spChg chg="mod">
          <ac:chgData name="Braden Kronheim" userId="4eca96a34860634b" providerId="LiveId" clId="{C78D03FE-E96F-44A8-B53F-077B3873ABBA}" dt="2020-09-25T18:52:30.575" v="1147" actId="20577"/>
          <ac:spMkLst>
            <pc:docMk/>
            <pc:sldMk cId="1381546127" sldId="280"/>
            <ac:spMk id="2" creationId="{3D925EA8-DE7C-4599-92F3-5F446FEA6300}"/>
          </ac:spMkLst>
        </pc:spChg>
        <pc:spChg chg="mod">
          <ac:chgData name="Braden Kronheim" userId="4eca96a34860634b" providerId="LiveId" clId="{C78D03FE-E96F-44A8-B53F-077B3873ABBA}" dt="2020-09-25T18:54:39.637" v="1640" actId="20577"/>
          <ac:spMkLst>
            <pc:docMk/>
            <pc:sldMk cId="1381546127" sldId="280"/>
            <ac:spMk id="3" creationId="{1BFCD2B5-1A4A-4104-8A4F-04740BF69A78}"/>
          </ac:spMkLst>
        </pc:spChg>
      </pc:sldChg>
      <pc:sldChg chg="addSp delSp modSp new mod">
        <pc:chgData name="Braden Kronheim" userId="4eca96a34860634b" providerId="LiveId" clId="{C78D03FE-E96F-44A8-B53F-077B3873ABBA}" dt="2020-09-25T18:56:35.486" v="1658" actId="1076"/>
        <pc:sldMkLst>
          <pc:docMk/>
          <pc:sldMk cId="3243010898" sldId="281"/>
        </pc:sldMkLst>
        <pc:spChg chg="mod">
          <ac:chgData name="Braden Kronheim" userId="4eca96a34860634b" providerId="LiveId" clId="{C78D03FE-E96F-44A8-B53F-077B3873ABBA}" dt="2020-09-25T18:54:44.804" v="1647" actId="20577"/>
          <ac:spMkLst>
            <pc:docMk/>
            <pc:sldMk cId="3243010898" sldId="281"/>
            <ac:spMk id="2" creationId="{EB0AFB07-CECE-4325-AB82-0D63532A0143}"/>
          </ac:spMkLst>
        </pc:spChg>
        <pc:spChg chg="del">
          <ac:chgData name="Braden Kronheim" userId="4eca96a34860634b" providerId="LiveId" clId="{C78D03FE-E96F-44A8-B53F-077B3873ABBA}" dt="2020-09-25T18:54:49.848" v="1648" actId="478"/>
          <ac:spMkLst>
            <pc:docMk/>
            <pc:sldMk cId="3243010898" sldId="281"/>
            <ac:spMk id="3" creationId="{A165F625-7073-40E0-A87C-6E614550DBF6}"/>
          </ac:spMkLst>
        </pc:spChg>
        <pc:picChg chg="add mod">
          <ac:chgData name="Braden Kronheim" userId="4eca96a34860634b" providerId="LiveId" clId="{C78D03FE-E96F-44A8-B53F-077B3873ABBA}" dt="2020-09-25T18:56:35.486" v="1658" actId="1076"/>
          <ac:picMkLst>
            <pc:docMk/>
            <pc:sldMk cId="3243010898" sldId="281"/>
            <ac:picMk id="5" creationId="{84B3E950-1527-4C4F-AEE7-73A45A393925}"/>
          </ac:picMkLst>
        </pc:picChg>
        <pc:picChg chg="add mod">
          <ac:chgData name="Braden Kronheim" userId="4eca96a34860634b" providerId="LiveId" clId="{C78D03FE-E96F-44A8-B53F-077B3873ABBA}" dt="2020-09-25T18:56:33.588" v="1657" actId="1076"/>
          <ac:picMkLst>
            <pc:docMk/>
            <pc:sldMk cId="3243010898" sldId="281"/>
            <ac:picMk id="7" creationId="{46FCBCD4-1DF8-47AD-B873-797323924134}"/>
          </ac:picMkLst>
        </pc:picChg>
      </pc:sldChg>
      <pc:sldChg chg="addSp delSp modSp new mod">
        <pc:chgData name="Braden Kronheim" userId="4eca96a34860634b" providerId="LiveId" clId="{C78D03FE-E96F-44A8-B53F-077B3873ABBA}" dt="2020-09-25T18:57:54.980" v="1689" actId="1076"/>
        <pc:sldMkLst>
          <pc:docMk/>
          <pc:sldMk cId="1782280567" sldId="282"/>
        </pc:sldMkLst>
        <pc:spChg chg="mod">
          <ac:chgData name="Braden Kronheim" userId="4eca96a34860634b" providerId="LiveId" clId="{C78D03FE-E96F-44A8-B53F-077B3873ABBA}" dt="2020-09-25T18:56:46.567" v="1678" actId="20577"/>
          <ac:spMkLst>
            <pc:docMk/>
            <pc:sldMk cId="1782280567" sldId="282"/>
            <ac:spMk id="2" creationId="{CF65FCD8-CB46-4207-808D-249577D28354}"/>
          </ac:spMkLst>
        </pc:spChg>
        <pc:spChg chg="del">
          <ac:chgData name="Braden Kronheim" userId="4eca96a34860634b" providerId="LiveId" clId="{C78D03FE-E96F-44A8-B53F-077B3873ABBA}" dt="2020-09-25T18:56:49.264" v="1679" actId="478"/>
          <ac:spMkLst>
            <pc:docMk/>
            <pc:sldMk cId="1782280567" sldId="282"/>
            <ac:spMk id="3" creationId="{A19ABB06-3647-424D-B486-8795CC8718A5}"/>
          </ac:spMkLst>
        </pc:spChg>
        <pc:picChg chg="add mod">
          <ac:chgData name="Braden Kronheim" userId="4eca96a34860634b" providerId="LiveId" clId="{C78D03FE-E96F-44A8-B53F-077B3873ABBA}" dt="2020-09-25T18:57:17.874" v="1683" actId="14100"/>
          <ac:picMkLst>
            <pc:docMk/>
            <pc:sldMk cId="1782280567" sldId="282"/>
            <ac:picMk id="5" creationId="{3542AB83-771D-4492-B5E1-E0C2D8051B0D}"/>
          </ac:picMkLst>
        </pc:picChg>
        <pc:picChg chg="add mod">
          <ac:chgData name="Braden Kronheim" userId="4eca96a34860634b" providerId="LiveId" clId="{C78D03FE-E96F-44A8-B53F-077B3873ABBA}" dt="2020-09-25T18:57:54.980" v="1689" actId="1076"/>
          <ac:picMkLst>
            <pc:docMk/>
            <pc:sldMk cId="1782280567" sldId="282"/>
            <ac:picMk id="7" creationId="{1074B1F7-C142-4805-893D-34A8B00E3B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6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September 25, 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F3130-C9F3-4A79-AF7C-43DBF01D4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054600"/>
            <a:ext cx="671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7C63-B5AC-4135-B83F-D71615A1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5721-AD05-48BB-A128-E3D42F12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29219"/>
            <a:ext cx="8946541" cy="4476063"/>
          </a:xfrm>
        </p:spPr>
        <p:txBody>
          <a:bodyPr>
            <a:normAutofit/>
          </a:bodyPr>
          <a:lstStyle/>
          <a:p>
            <a:r>
              <a:rPr lang="en-US" dirty="0"/>
              <a:t>Considered possible issues with a single prediction model</a:t>
            </a:r>
          </a:p>
          <a:p>
            <a:pPr lvl="1"/>
            <a:r>
              <a:rPr lang="en-US" dirty="0"/>
              <a:t>Likely a bimodal true distribution</a:t>
            </a:r>
          </a:p>
          <a:p>
            <a:pPr lvl="1"/>
            <a:r>
              <a:rPr lang="en-US" dirty="0"/>
              <a:t>Single predictions can accumulate error over time</a:t>
            </a:r>
          </a:p>
          <a:p>
            <a:pPr lvl="1"/>
            <a:r>
              <a:rPr lang="en-US" dirty="0" err="1"/>
              <a:t>Wavenet</a:t>
            </a:r>
            <a:r>
              <a:rPr lang="en-US" dirty="0"/>
              <a:t>, which is somewhat similar, uses a distribution-based approach</a:t>
            </a:r>
          </a:p>
          <a:p>
            <a:r>
              <a:rPr lang="en-US" dirty="0"/>
              <a:t>Considered possible distribution-based models</a:t>
            </a:r>
          </a:p>
          <a:p>
            <a:pPr lvl="1"/>
            <a:r>
              <a:rPr lang="en-US" dirty="0"/>
              <a:t>BNNs</a:t>
            </a:r>
          </a:p>
          <a:p>
            <a:pPr lvl="1"/>
            <a:r>
              <a:rPr lang="en-US" dirty="0"/>
              <a:t>Using a quantile-based loss function</a:t>
            </a:r>
          </a:p>
          <a:p>
            <a:r>
              <a:rPr lang="en-US" dirty="0"/>
              <a:t>Worked on training a classifier instead of the model I’ve been using which is a combination of a classifier and regression</a:t>
            </a:r>
          </a:p>
        </p:txBody>
      </p:sp>
    </p:spTree>
    <p:extLst>
      <p:ext uri="{BB962C8B-B14F-4D97-AF65-F5344CB8AC3E}">
        <p14:creationId xmlns:p14="http://schemas.microsoft.com/office/powerpoint/2010/main" val="408837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754F-6DCD-47CE-9D24-41AD306A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issue with a single prediction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24835D-75AD-4674-B516-C34C8356AFCA}"/>
              </a:ext>
            </a:extLst>
          </p:cNvPr>
          <p:cNvCxnSpPr/>
          <p:nvPr/>
        </p:nvCxnSpPr>
        <p:spPr>
          <a:xfrm flipV="1">
            <a:off x="3516198" y="2087194"/>
            <a:ext cx="0" cy="341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507A51-8242-4CD1-8B60-AD673F6ABF5D}"/>
              </a:ext>
            </a:extLst>
          </p:cNvPr>
          <p:cNvCxnSpPr>
            <a:cxnSpLocks/>
          </p:cNvCxnSpPr>
          <p:nvPr/>
        </p:nvCxnSpPr>
        <p:spPr>
          <a:xfrm>
            <a:off x="3516198" y="5503530"/>
            <a:ext cx="4212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72DA46-CAD0-4F3C-8755-950261BF50F3}"/>
              </a:ext>
            </a:extLst>
          </p:cNvPr>
          <p:cNvSpPr txBox="1"/>
          <p:nvPr/>
        </p:nvSpPr>
        <p:spPr>
          <a:xfrm>
            <a:off x="5448693" y="589945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2BB2B-8119-425C-AFD5-4B6C024DEF87}"/>
              </a:ext>
            </a:extLst>
          </p:cNvPr>
          <p:cNvSpPr txBox="1"/>
          <p:nvPr/>
        </p:nvSpPr>
        <p:spPr>
          <a:xfrm>
            <a:off x="2579077" y="34782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44F285-E3F4-4E67-8B4C-DF14F3B252E5}"/>
              </a:ext>
            </a:extLst>
          </p:cNvPr>
          <p:cNvSpPr/>
          <p:nvPr/>
        </p:nvSpPr>
        <p:spPr>
          <a:xfrm>
            <a:off x="4161180" y="2514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A2F93E-6485-43DA-9955-20F76039F2B6}"/>
              </a:ext>
            </a:extLst>
          </p:cNvPr>
          <p:cNvSpPr/>
          <p:nvPr/>
        </p:nvSpPr>
        <p:spPr>
          <a:xfrm>
            <a:off x="6108569" y="4292856"/>
            <a:ext cx="428134" cy="36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D8F974-E3C7-460C-A418-409ED8DF5B55}"/>
              </a:ext>
            </a:extLst>
          </p:cNvPr>
          <p:cNvCxnSpPr>
            <a:cxnSpLocks/>
          </p:cNvCxnSpPr>
          <p:nvPr/>
        </p:nvCxnSpPr>
        <p:spPr>
          <a:xfrm flipH="1">
            <a:off x="5103483" y="2666061"/>
            <a:ext cx="590308" cy="18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C0F37-1E83-4000-BD1A-392767469332}"/>
              </a:ext>
            </a:extLst>
          </p:cNvPr>
          <p:cNvCxnSpPr>
            <a:cxnSpLocks/>
          </p:cNvCxnSpPr>
          <p:nvPr/>
        </p:nvCxnSpPr>
        <p:spPr>
          <a:xfrm flipH="1">
            <a:off x="6653670" y="3378666"/>
            <a:ext cx="625396" cy="84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6F523D-5F25-423C-AFB3-6F0C5D0A1D12}"/>
              </a:ext>
            </a:extLst>
          </p:cNvPr>
          <p:cNvSpPr txBox="1"/>
          <p:nvPr/>
        </p:nvSpPr>
        <p:spPr>
          <a:xfrm>
            <a:off x="5720562" y="238325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 added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62DEA-D374-4DB2-BA3F-E2F20E9D7C02}"/>
              </a:ext>
            </a:extLst>
          </p:cNvPr>
          <p:cNvSpPr txBox="1"/>
          <p:nvPr/>
        </p:nvSpPr>
        <p:spPr>
          <a:xfrm>
            <a:off x="7431796" y="309333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 not added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833A08-7176-4DBE-A292-700C51F589B5}"/>
              </a:ext>
            </a:extLst>
          </p:cNvPr>
          <p:cNvCxnSpPr/>
          <p:nvPr/>
        </p:nvCxnSpPr>
        <p:spPr>
          <a:xfrm flipH="1" flipV="1">
            <a:off x="5212665" y="3598817"/>
            <a:ext cx="49491" cy="83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9134614-C9F4-4927-9C70-0606E4BBD0DE}"/>
              </a:ext>
            </a:extLst>
          </p:cNvPr>
          <p:cNvSpPr/>
          <p:nvPr/>
        </p:nvSpPr>
        <p:spPr>
          <a:xfrm>
            <a:off x="5141768" y="3437842"/>
            <a:ext cx="224279" cy="186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B2C5F-D359-403B-A73D-453175C910B5}"/>
              </a:ext>
            </a:extLst>
          </p:cNvPr>
          <p:cNvSpPr txBox="1"/>
          <p:nvPr/>
        </p:nvSpPr>
        <p:spPr>
          <a:xfrm>
            <a:off x="4754725" y="450673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46992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4CCD-6B27-4DC2-B6B6-9E690675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0871-C251-4875-8FA4-B6C507F5F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quantile-based system does not transfer well to 4-d as quantiles are inherently 1-d</a:t>
            </a:r>
          </a:p>
          <a:p>
            <a:pPr lvl="1"/>
            <a:r>
              <a:rPr lang="en-US" dirty="0"/>
              <a:t>Could simply have 4 1-d distributions, though we wouldn’t know how they are correlated</a:t>
            </a:r>
          </a:p>
          <a:p>
            <a:r>
              <a:rPr lang="en-US" dirty="0"/>
              <a:t>BNN is cleanest approach</a:t>
            </a:r>
          </a:p>
          <a:p>
            <a:pPr lvl="1"/>
            <a:r>
              <a:rPr lang="en-US" dirty="0"/>
              <a:t>If sampling from the 4-d posterior distribution we wouldn’t have to worry about connecting 1-d </a:t>
            </a:r>
            <a:r>
              <a:rPr lang="en-US" dirty="0" err="1"/>
              <a:t>distribtuions</a:t>
            </a:r>
            <a:endParaRPr lang="en-US" dirty="0"/>
          </a:p>
          <a:p>
            <a:pPr lvl="1"/>
            <a:r>
              <a:rPr lang="en-US" dirty="0"/>
              <a:t>Very time consuming to train</a:t>
            </a:r>
          </a:p>
        </p:txBody>
      </p:sp>
    </p:spTree>
    <p:extLst>
      <p:ext uri="{BB962C8B-B14F-4D97-AF65-F5344CB8AC3E}">
        <p14:creationId xmlns:p14="http://schemas.microsoft.com/office/powerpoint/2010/main" val="2242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5EA8-DE7C-4599-92F3-5F446FEA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D2B5-1A4A-4104-8A4F-04740BF6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going back into BNNs I looked at whether a model could be trained to classify particles as part of the jet or not</a:t>
            </a:r>
          </a:p>
          <a:p>
            <a:pPr lvl="1"/>
            <a:r>
              <a:rPr lang="en-US" dirty="0"/>
              <a:t>Input would be the same as the previous model, but output would just be a 1 or a 0</a:t>
            </a:r>
          </a:p>
          <a:p>
            <a:pPr lvl="1"/>
            <a:r>
              <a:rPr lang="en-US" dirty="0"/>
              <a:t>If the network can’t learn this it certainly can’t learn the whole problem</a:t>
            </a:r>
          </a:p>
          <a:p>
            <a:r>
              <a:rPr lang="en-US" dirty="0"/>
              <a:t>Dataset is unbalanced, about 5 times as many particles not in jet as in jet</a:t>
            </a:r>
          </a:p>
          <a:p>
            <a:pPr lvl="1"/>
            <a:r>
              <a:rPr lang="en-US" dirty="0"/>
              <a:t>This calls for weighting the particles in the jet 5 times heavier than the particles not in the jet</a:t>
            </a:r>
          </a:p>
        </p:txBody>
      </p:sp>
    </p:spTree>
    <p:extLst>
      <p:ext uri="{BB962C8B-B14F-4D97-AF65-F5344CB8AC3E}">
        <p14:creationId xmlns:p14="http://schemas.microsoft.com/office/powerpoint/2010/main" val="138154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FB07-CECE-4325-AB82-0D63532A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4B3E950-1527-4C4F-AEE7-73A45A393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33" y="1152983"/>
            <a:ext cx="6494618" cy="253979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6FCBCD4-1DF8-47AD-B873-797323924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21" y="3952627"/>
            <a:ext cx="6514530" cy="253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1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FCD8-CB46-4207-808D-249577D2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542AB83-771D-4492-B5E1-E0C2D8051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2" y="1371421"/>
            <a:ext cx="6789888" cy="258753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074B1F7-C142-4805-893D-34A8B00E3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3" y="4194457"/>
            <a:ext cx="6774647" cy="25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8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7772-A1CA-4AE3-B6D8-9094CFB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3596-6B49-4310-946F-42AC730C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more information to give classifier</a:t>
            </a:r>
          </a:p>
          <a:p>
            <a:pPr lvl="1"/>
            <a:r>
              <a:rPr lang="en-US" dirty="0"/>
              <a:t>Track vertices perhaps</a:t>
            </a:r>
          </a:p>
          <a:p>
            <a:r>
              <a:rPr lang="en-US" dirty="0"/>
              <a:t>Try BNNs, maybe?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1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3584</TotalTime>
  <Words>263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ALPhA Fall 2020 Week 6 Presentation</vt:lpstr>
      <vt:lpstr>Summary</vt:lpstr>
      <vt:lpstr>Inherent issue with a single prediction</vt:lpstr>
      <vt:lpstr>Distribution solutions</vt:lpstr>
      <vt:lpstr>Classifier</vt:lpstr>
      <vt:lpstr>Results</vt:lpstr>
      <vt:lpstr>Results (continued)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6</cp:revision>
  <dcterms:created xsi:type="dcterms:W3CDTF">2019-02-19T14:12:45Z</dcterms:created>
  <dcterms:modified xsi:type="dcterms:W3CDTF">2020-09-25T18:59:03Z</dcterms:modified>
</cp:coreProperties>
</file>