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80" r:id="rId3"/>
    <p:sldId id="279" r:id="rId4"/>
    <p:sldId id="257" r:id="rId5"/>
    <p:sldId id="259" r:id="rId6"/>
    <p:sldId id="281" r:id="rId7"/>
    <p:sldId id="278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AB51E-49BC-4B8E-B1BA-D509B5263511}" v="10" dt="2020-09-22T17:16:25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BA9AB51E-49BC-4B8E-B1BA-D509B5263511}"/>
    <pc:docChg chg="undo custSel addSld delSld modSld sldOrd">
      <pc:chgData name="Braden Kronheim" userId="4eca96a34860634b" providerId="LiveId" clId="{BA9AB51E-49BC-4B8E-B1BA-D509B5263511}" dt="2020-09-25T18:49:20.150" v="188" actId="1076"/>
      <pc:docMkLst>
        <pc:docMk/>
      </pc:docMkLst>
      <pc:sldChg chg="modSp mod">
        <pc:chgData name="Braden Kronheim" userId="4eca96a34860634b" providerId="LiveId" clId="{BA9AB51E-49BC-4B8E-B1BA-D509B5263511}" dt="2020-09-22T17:06:37.025" v="0" actId="20577"/>
        <pc:sldMkLst>
          <pc:docMk/>
          <pc:sldMk cId="3863350844" sldId="256"/>
        </pc:sldMkLst>
        <pc:spChg chg="mod">
          <ac:chgData name="Braden Kronheim" userId="4eca96a34860634b" providerId="LiveId" clId="{BA9AB51E-49BC-4B8E-B1BA-D509B5263511}" dt="2020-09-22T17:06:37.025" v="0" actId="20577"/>
          <ac:spMkLst>
            <pc:docMk/>
            <pc:sldMk cId="3863350844" sldId="256"/>
            <ac:spMk id="2" creationId="{31BD39D2-A912-4FFF-B27D-EEBD8C264241}"/>
          </ac:spMkLst>
        </pc:spChg>
      </pc:sldChg>
      <pc:sldChg chg="addSp delSp modSp mod">
        <pc:chgData name="Braden Kronheim" userId="4eca96a34860634b" providerId="LiveId" clId="{BA9AB51E-49BC-4B8E-B1BA-D509B5263511}" dt="2020-09-22T17:08:43.998" v="51" actId="20577"/>
        <pc:sldMkLst>
          <pc:docMk/>
          <pc:sldMk cId="3945201137" sldId="259"/>
        </pc:sldMkLst>
        <pc:spChg chg="mod">
          <ac:chgData name="Braden Kronheim" userId="4eca96a34860634b" providerId="LiveId" clId="{BA9AB51E-49BC-4B8E-B1BA-D509B5263511}" dt="2020-09-22T17:08:23.372" v="33" actId="20577"/>
          <ac:spMkLst>
            <pc:docMk/>
            <pc:sldMk cId="3945201137" sldId="259"/>
            <ac:spMk id="2" creationId="{4E99F41F-0734-4B0F-86E0-C46D92E6F958}"/>
          </ac:spMkLst>
        </pc:spChg>
        <pc:spChg chg="mod">
          <ac:chgData name="Braden Kronheim" userId="4eca96a34860634b" providerId="LiveId" clId="{BA9AB51E-49BC-4B8E-B1BA-D509B5263511}" dt="2020-09-22T17:08:25.212" v="35" actId="20577"/>
          <ac:spMkLst>
            <pc:docMk/>
            <pc:sldMk cId="3945201137" sldId="259"/>
            <ac:spMk id="3" creationId="{E0055257-DE3D-4E8F-AADA-EE5081975A1B}"/>
          </ac:spMkLst>
        </pc:spChg>
        <pc:spChg chg="mod">
          <ac:chgData name="Braden Kronheim" userId="4eca96a34860634b" providerId="LiveId" clId="{BA9AB51E-49BC-4B8E-B1BA-D509B5263511}" dt="2020-09-22T17:08:27.342" v="37" actId="20577"/>
          <ac:spMkLst>
            <pc:docMk/>
            <pc:sldMk cId="3945201137" sldId="259"/>
            <ac:spMk id="6" creationId="{1B60046F-54EA-4042-89A9-039A2E7F1A53}"/>
          </ac:spMkLst>
        </pc:spChg>
        <pc:spChg chg="mod">
          <ac:chgData name="Braden Kronheim" userId="4eca96a34860634b" providerId="LiveId" clId="{BA9AB51E-49BC-4B8E-B1BA-D509B5263511}" dt="2020-09-22T17:08:29.182" v="39" actId="20577"/>
          <ac:spMkLst>
            <pc:docMk/>
            <pc:sldMk cId="3945201137" sldId="259"/>
            <ac:spMk id="8" creationId="{A602DFA2-8D91-4696-9279-74C6A5287FC8}"/>
          </ac:spMkLst>
        </pc:spChg>
        <pc:spChg chg="mod">
          <ac:chgData name="Braden Kronheim" userId="4eca96a34860634b" providerId="LiveId" clId="{BA9AB51E-49BC-4B8E-B1BA-D509B5263511}" dt="2020-09-22T17:08:18.841" v="29" actId="20577"/>
          <ac:spMkLst>
            <pc:docMk/>
            <pc:sldMk cId="3945201137" sldId="259"/>
            <ac:spMk id="49" creationId="{418995F9-B951-403E-BDC0-8DC42038696C}"/>
          </ac:spMkLst>
        </pc:spChg>
        <pc:spChg chg="mod">
          <ac:chgData name="Braden Kronheim" userId="4eca96a34860634b" providerId="LiveId" clId="{BA9AB51E-49BC-4B8E-B1BA-D509B5263511}" dt="2020-09-22T17:08:21.370" v="31" actId="20577"/>
          <ac:spMkLst>
            <pc:docMk/>
            <pc:sldMk cId="3945201137" sldId="259"/>
            <ac:spMk id="51" creationId="{A9D2ED43-32DA-40C4-A655-605727D408B2}"/>
          </ac:spMkLst>
        </pc:spChg>
        <pc:spChg chg="mod">
          <ac:chgData name="Braden Kronheim" userId="4eca96a34860634b" providerId="LiveId" clId="{BA9AB51E-49BC-4B8E-B1BA-D509B5263511}" dt="2020-09-22T17:08:32.274" v="41" actId="20577"/>
          <ac:spMkLst>
            <pc:docMk/>
            <pc:sldMk cId="3945201137" sldId="259"/>
            <ac:spMk id="53" creationId="{97E9B758-085F-4CBC-B0F8-ACADFA9A1D96}"/>
          </ac:spMkLst>
        </pc:spChg>
        <pc:spChg chg="mod">
          <ac:chgData name="Braden Kronheim" userId="4eca96a34860634b" providerId="LiveId" clId="{BA9AB51E-49BC-4B8E-B1BA-D509B5263511}" dt="2020-09-22T17:08:34.748" v="43" actId="20577"/>
          <ac:spMkLst>
            <pc:docMk/>
            <pc:sldMk cId="3945201137" sldId="259"/>
            <ac:spMk id="57" creationId="{D4CD0F31-A7A1-4050-ABB5-7960C39DAABA}"/>
          </ac:spMkLst>
        </pc:spChg>
        <pc:spChg chg="mod">
          <ac:chgData name="Braden Kronheim" userId="4eca96a34860634b" providerId="LiveId" clId="{BA9AB51E-49BC-4B8E-B1BA-D509B5263511}" dt="2020-09-22T17:08:36.478" v="45" actId="20577"/>
          <ac:spMkLst>
            <pc:docMk/>
            <pc:sldMk cId="3945201137" sldId="259"/>
            <ac:spMk id="110" creationId="{BC7F813F-8B74-4C10-9A00-17C0747E8836}"/>
          </ac:spMkLst>
        </pc:spChg>
        <pc:spChg chg="mod">
          <ac:chgData name="Braden Kronheim" userId="4eca96a34860634b" providerId="LiveId" clId="{BA9AB51E-49BC-4B8E-B1BA-D509B5263511}" dt="2020-09-22T17:08:38.588" v="47" actId="20577"/>
          <ac:spMkLst>
            <pc:docMk/>
            <pc:sldMk cId="3945201137" sldId="259"/>
            <ac:spMk id="116" creationId="{9148A531-C226-4582-86D0-FE319F79A1EE}"/>
          </ac:spMkLst>
        </pc:spChg>
        <pc:spChg chg="add del mod">
          <ac:chgData name="Braden Kronheim" userId="4eca96a34860634b" providerId="LiveId" clId="{BA9AB51E-49BC-4B8E-B1BA-D509B5263511}" dt="2020-09-22T17:08:43.998" v="51" actId="20577"/>
          <ac:spMkLst>
            <pc:docMk/>
            <pc:sldMk cId="3945201137" sldId="259"/>
            <ac:spMk id="122" creationId="{A1800802-97D8-4DBF-BF72-658F86F915AA}"/>
          </ac:spMkLst>
        </pc:spChg>
      </pc:sldChg>
      <pc:sldChg chg="del">
        <pc:chgData name="Braden Kronheim" userId="4eca96a34860634b" providerId="LiveId" clId="{BA9AB51E-49BC-4B8E-B1BA-D509B5263511}" dt="2020-09-22T17:06:42.142" v="1" actId="47"/>
        <pc:sldMkLst>
          <pc:docMk/>
          <pc:sldMk cId="4088374585" sldId="265"/>
        </pc:sldMkLst>
      </pc:sldChg>
      <pc:sldChg chg="del">
        <pc:chgData name="Braden Kronheim" userId="4eca96a34860634b" providerId="LiveId" clId="{BA9AB51E-49BC-4B8E-B1BA-D509B5263511}" dt="2020-09-22T17:14:55.888" v="80" actId="47"/>
        <pc:sldMkLst>
          <pc:docMk/>
          <pc:sldMk cId="519214731" sldId="277"/>
        </pc:sldMkLst>
      </pc:sldChg>
      <pc:sldChg chg="delSp mod">
        <pc:chgData name="Braden Kronheim" userId="4eca96a34860634b" providerId="LiveId" clId="{BA9AB51E-49BC-4B8E-B1BA-D509B5263511}" dt="2020-09-22T17:07:52.510" v="21" actId="478"/>
        <pc:sldMkLst>
          <pc:docMk/>
          <pc:sldMk cId="3664571073" sldId="279"/>
        </pc:sldMkLst>
        <pc:spChg chg="del">
          <ac:chgData name="Braden Kronheim" userId="4eca96a34860634b" providerId="LiveId" clId="{BA9AB51E-49BC-4B8E-B1BA-D509B5263511}" dt="2020-09-22T17:07:36.160" v="9" actId="478"/>
          <ac:spMkLst>
            <pc:docMk/>
            <pc:sldMk cId="3664571073" sldId="279"/>
            <ac:spMk id="2" creationId="{48C65D61-FB21-4958-93A3-E065936DE03C}"/>
          </ac:spMkLst>
        </pc:spChg>
        <pc:spChg chg="del">
          <ac:chgData name="Braden Kronheim" userId="4eca96a34860634b" providerId="LiveId" clId="{BA9AB51E-49BC-4B8E-B1BA-D509B5263511}" dt="2020-09-22T17:07:48.130" v="19" actId="478"/>
          <ac:spMkLst>
            <pc:docMk/>
            <pc:sldMk cId="3664571073" sldId="279"/>
            <ac:spMk id="12" creationId="{65FF3F1E-5B11-4CA4-AAF6-1460B8636CA9}"/>
          </ac:spMkLst>
        </pc:spChg>
        <pc:spChg chg="del">
          <ac:chgData name="Braden Kronheim" userId="4eca96a34860634b" providerId="LiveId" clId="{BA9AB51E-49BC-4B8E-B1BA-D509B5263511}" dt="2020-09-22T17:07:52.510" v="21" actId="478"/>
          <ac:spMkLst>
            <pc:docMk/>
            <pc:sldMk cId="3664571073" sldId="279"/>
            <ac:spMk id="14" creationId="{B9B1D58A-D3B2-4C92-9BB3-697DB22EE5B0}"/>
          </ac:spMkLst>
        </pc:spChg>
        <pc:spChg chg="del">
          <ac:chgData name="Braden Kronheim" userId="4eca96a34860634b" providerId="LiveId" clId="{BA9AB51E-49BC-4B8E-B1BA-D509B5263511}" dt="2020-09-22T17:07:49.745" v="20" actId="478"/>
          <ac:spMkLst>
            <pc:docMk/>
            <pc:sldMk cId="3664571073" sldId="279"/>
            <ac:spMk id="26" creationId="{728266B4-749E-4245-A9C7-9B82DECC92F3}"/>
          </ac:spMkLst>
        </pc:spChg>
        <pc:cxnChg chg="del">
          <ac:chgData name="Braden Kronheim" userId="4eca96a34860634b" providerId="LiveId" clId="{BA9AB51E-49BC-4B8E-B1BA-D509B5263511}" dt="2020-09-22T17:07:39.732" v="12" actId="478"/>
          <ac:cxnSpMkLst>
            <pc:docMk/>
            <pc:sldMk cId="3664571073" sldId="279"/>
            <ac:cxnSpMk id="71" creationId="{8A9F6316-533C-4395-AEA0-1009B9AE837F}"/>
          </ac:cxnSpMkLst>
        </pc:cxnChg>
        <pc:cxnChg chg="del">
          <ac:chgData name="Braden Kronheim" userId="4eca96a34860634b" providerId="LiveId" clId="{BA9AB51E-49BC-4B8E-B1BA-D509B5263511}" dt="2020-09-22T17:07:39.072" v="11" actId="478"/>
          <ac:cxnSpMkLst>
            <pc:docMk/>
            <pc:sldMk cId="3664571073" sldId="279"/>
            <ac:cxnSpMk id="73" creationId="{F0DF16C7-9EBA-4D78-969C-48C33636444B}"/>
          </ac:cxnSpMkLst>
        </pc:cxnChg>
        <pc:cxnChg chg="del">
          <ac:chgData name="Braden Kronheim" userId="4eca96a34860634b" providerId="LiveId" clId="{BA9AB51E-49BC-4B8E-B1BA-D509B5263511}" dt="2020-09-22T17:07:38.098" v="10" actId="478"/>
          <ac:cxnSpMkLst>
            <pc:docMk/>
            <pc:sldMk cId="3664571073" sldId="279"/>
            <ac:cxnSpMk id="75" creationId="{2220743B-4D6C-48D7-BBFD-F3A3FA354234}"/>
          </ac:cxnSpMkLst>
        </pc:cxnChg>
        <pc:cxnChg chg="del">
          <ac:chgData name="Braden Kronheim" userId="4eca96a34860634b" providerId="LiveId" clId="{BA9AB51E-49BC-4B8E-B1BA-D509B5263511}" dt="2020-09-22T17:07:46.198" v="18" actId="478"/>
          <ac:cxnSpMkLst>
            <pc:docMk/>
            <pc:sldMk cId="3664571073" sldId="279"/>
            <ac:cxnSpMk id="81" creationId="{79A50C8B-036B-4700-A273-E2D6928977C7}"/>
          </ac:cxnSpMkLst>
        </pc:cxnChg>
        <pc:cxnChg chg="del">
          <ac:chgData name="Braden Kronheim" userId="4eca96a34860634b" providerId="LiveId" clId="{BA9AB51E-49BC-4B8E-B1BA-D509B5263511}" dt="2020-09-22T17:07:45.555" v="17" actId="478"/>
          <ac:cxnSpMkLst>
            <pc:docMk/>
            <pc:sldMk cId="3664571073" sldId="279"/>
            <ac:cxnSpMk id="85" creationId="{C931CF42-17F6-4E01-A1FF-ED47BD70CEF6}"/>
          </ac:cxnSpMkLst>
        </pc:cxnChg>
        <pc:cxnChg chg="del">
          <ac:chgData name="Braden Kronheim" userId="4eca96a34860634b" providerId="LiveId" clId="{BA9AB51E-49BC-4B8E-B1BA-D509B5263511}" dt="2020-09-22T17:07:44.480" v="16" actId="478"/>
          <ac:cxnSpMkLst>
            <pc:docMk/>
            <pc:sldMk cId="3664571073" sldId="279"/>
            <ac:cxnSpMk id="87" creationId="{D96777F8-9CBC-47E2-A66E-CD1F838E30B1}"/>
          </ac:cxnSpMkLst>
        </pc:cxnChg>
        <pc:cxnChg chg="del">
          <ac:chgData name="Braden Kronheim" userId="4eca96a34860634b" providerId="LiveId" clId="{BA9AB51E-49BC-4B8E-B1BA-D509B5263511}" dt="2020-09-22T17:07:42.960" v="15" actId="478"/>
          <ac:cxnSpMkLst>
            <pc:docMk/>
            <pc:sldMk cId="3664571073" sldId="279"/>
            <ac:cxnSpMk id="89" creationId="{F7B14583-AC9F-49C1-A43F-322F6AB7FD1D}"/>
          </ac:cxnSpMkLst>
        </pc:cxnChg>
        <pc:cxnChg chg="del">
          <ac:chgData name="Braden Kronheim" userId="4eca96a34860634b" providerId="LiveId" clId="{BA9AB51E-49BC-4B8E-B1BA-D509B5263511}" dt="2020-09-22T17:07:42.125" v="14" actId="478"/>
          <ac:cxnSpMkLst>
            <pc:docMk/>
            <pc:sldMk cId="3664571073" sldId="279"/>
            <ac:cxnSpMk id="91" creationId="{D3736E5E-0BA0-48CC-9819-937464243B4D}"/>
          </ac:cxnSpMkLst>
        </pc:cxnChg>
        <pc:cxnChg chg="del">
          <ac:chgData name="Braden Kronheim" userId="4eca96a34860634b" providerId="LiveId" clId="{BA9AB51E-49BC-4B8E-B1BA-D509B5263511}" dt="2020-09-22T17:07:41.267" v="13" actId="478"/>
          <ac:cxnSpMkLst>
            <pc:docMk/>
            <pc:sldMk cId="3664571073" sldId="279"/>
            <ac:cxnSpMk id="93" creationId="{A97A2323-BCBB-4D33-95DF-22173B6BEC45}"/>
          </ac:cxnSpMkLst>
        </pc:cxnChg>
      </pc:sldChg>
      <pc:sldChg chg="delSp modSp add mod">
        <pc:chgData name="Braden Kronheim" userId="4eca96a34860634b" providerId="LiveId" clId="{BA9AB51E-49BC-4B8E-B1BA-D509B5263511}" dt="2020-09-22T17:07:13.343" v="8" actId="1076"/>
        <pc:sldMkLst>
          <pc:docMk/>
          <pc:sldMk cId="2188471358" sldId="280"/>
        </pc:sldMkLst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2" creationId="{48C65D61-FB21-4958-93A3-E065936DE03C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4" creationId="{7D267CEB-6ABC-47A3-8979-EA447AC06182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5" creationId="{8C7C7901-C5D8-46A6-B76B-CA066B1F2D47}"/>
          </ac:spMkLst>
        </pc:spChg>
        <pc:spChg chg="del">
          <ac:chgData name="Braden Kronheim" userId="4eca96a34860634b" providerId="LiveId" clId="{BA9AB51E-49BC-4B8E-B1BA-D509B5263511}" dt="2020-09-22T17:07:08.205" v="7" actId="478"/>
          <ac:spMkLst>
            <pc:docMk/>
            <pc:sldMk cId="2188471358" sldId="280"/>
            <ac:spMk id="6" creationId="{D1B7A557-CB52-41BA-8FE8-EC25E055ADAD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7" creationId="{83F80112-CB39-4360-9889-4205D3DFE709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9" creationId="{E40AD772-F0A6-414D-BF5E-7D876FAAAC51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12" creationId="{65FF3F1E-5B11-4CA4-AAF6-1460B8636CA9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14" creationId="{B9B1D58A-D3B2-4C92-9BB3-697DB22EE5B0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15" creationId="{78CA601C-9078-4FCA-8658-06A31579A2F1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17" creationId="{D6202D73-0AF6-4C1C-A8D0-6CE7CA00158B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19" creationId="{131C909C-7C17-4997-89C7-321D0BC57C2E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21" creationId="{5AE497E7-B756-4953-855B-FDE631AFBDD0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23" creationId="{041456FD-83A8-4A7A-87E0-AD7DF5EE300C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25" creationId="{687834D9-B725-4FCC-BB19-D373A77AA201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26" creationId="{728266B4-749E-4245-A9C7-9B82DECC92F3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27" creationId="{F30F8059-4F8D-442B-B19C-6313E5F4153F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29" creationId="{47ED33FC-9F74-497D-806B-8EA47434EAB2}"/>
          </ac:spMkLst>
        </pc:spChg>
        <pc:spChg chg="mod">
          <ac:chgData name="Braden Kronheim" userId="4eca96a34860634b" providerId="LiveId" clId="{BA9AB51E-49BC-4B8E-B1BA-D509B5263511}" dt="2020-09-22T17:07:13.343" v="8" actId="1076"/>
          <ac:spMkLst>
            <pc:docMk/>
            <pc:sldMk cId="2188471358" sldId="280"/>
            <ac:spMk id="31" creationId="{FAC83188-E2D3-47DD-8090-9836E1EE17C3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40" creationId="{F98531E1-8F35-425A-A718-A6BD170C0DD5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42" creationId="{2F144F76-5236-44D9-B461-314C40CF7E0B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44" creationId="{3168B72C-7693-406A-8FF3-62CADB00B3A8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45" creationId="{27452DB1-99A6-492E-9411-53986C2B2E78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47" creationId="{8B2BA248-AE74-4F3A-B9B0-06D78DCBA7C5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49" creationId="{418995F9-B951-403E-BDC0-8DC42038696C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51" creationId="{A9D2ED43-32DA-40C4-A655-605727D408B2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53" creationId="{97E9B758-085F-4CBC-B0F8-ACADFA9A1D96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55" creationId="{E7A9DD3B-1262-487F-837D-4F03478BF846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57" creationId="{D4CD0F31-A7A1-4050-ABB5-7960C39DAABA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59" creationId="{9DF2DBE5-A1E9-4CAE-872E-0FDBAB276722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61" creationId="{B3888452-3B4D-4842-BE6D-7BB71643DE05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62" creationId="{656A7DA8-FD8B-4B45-B2D9-4F4EC45D2873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64" creationId="{56D13426-81B0-416E-8A26-17FC95F2A1F6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66" creationId="{353E6C6E-3F5D-442D-B93B-5187F4405CE5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68" creationId="{C4412F65-2A2B-4933-BC1D-8A5A5DEEDE14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70" creationId="{81E6E53F-FBCB-4419-954D-C546501CACA1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72" creationId="{D4A72D89-254C-4B03-B98C-5E545103EF9F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74" creationId="{64142E8F-42E1-4EC6-9513-7232EB558397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76" creationId="{4576088E-D440-414B-A1FA-918F2E81FBFE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78" creationId="{E07251D9-D937-4B55-A20F-658CA63806A9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80" creationId="{8060426B-6F79-47BB-9D73-D18B20410A65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82" creationId="{18DF53C2-3293-4D42-A602-82B5AB8D1D9C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84" creationId="{DAB58E92-6B5F-403C-8632-3E59924CD8C4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86" creationId="{FE5775DD-9117-440E-8836-F83B8FABDD31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88" creationId="{1953C97E-E672-4CC3-AECF-992E12FBD58D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90" creationId="{08425659-3160-4D0E-8C83-8C7498C06DF3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92" creationId="{0F99D2BA-06A3-44DD-84A1-6FC06D1287DF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94" creationId="{76DD51C2-E367-4A9E-9BD7-81A02CC87C11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96" creationId="{54E0FD75-5B1C-4C99-8841-5595E94C84ED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98" creationId="{61DFB66B-413C-46AB-B977-C2E6A1437108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100" creationId="{5CB5DD77-14F5-4D1C-90BF-9450C8AEEBB9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102" creationId="{2EDFBF8F-D5DF-4139-B949-4984F66935AF}"/>
          </ac:spMkLst>
        </pc:spChg>
        <pc:spChg chg="del">
          <ac:chgData name="Braden Kronheim" userId="4eca96a34860634b" providerId="LiveId" clId="{BA9AB51E-49BC-4B8E-B1BA-D509B5263511}" dt="2020-09-22T17:06:59.656" v="4" actId="478"/>
          <ac:spMkLst>
            <pc:docMk/>
            <pc:sldMk cId="2188471358" sldId="280"/>
            <ac:spMk id="106" creationId="{84B1FCD5-A9A5-4F66-86C5-30F5F277C531}"/>
          </ac:spMkLst>
        </pc:spChg>
        <pc:spChg chg="del">
          <ac:chgData name="Braden Kronheim" userId="4eca96a34860634b" providerId="LiveId" clId="{BA9AB51E-49BC-4B8E-B1BA-D509B5263511}" dt="2020-09-22T17:06:59.656" v="4" actId="478"/>
          <ac:spMkLst>
            <pc:docMk/>
            <pc:sldMk cId="2188471358" sldId="280"/>
            <ac:spMk id="108" creationId="{3ED2789B-659C-409D-B3A5-1B0356EABD41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110" creationId="{BC7F813F-8B74-4C10-9A00-17C0747E8836}"/>
          </ac:spMkLst>
        </pc:spChg>
        <pc:spChg chg="del">
          <ac:chgData name="Braden Kronheim" userId="4eca96a34860634b" providerId="LiveId" clId="{BA9AB51E-49BC-4B8E-B1BA-D509B5263511}" dt="2020-09-22T17:06:59.656" v="4" actId="478"/>
          <ac:spMkLst>
            <pc:docMk/>
            <pc:sldMk cId="2188471358" sldId="280"/>
            <ac:spMk id="112" creationId="{C6BCA208-6414-44CA-99F3-A1F127BC08B5}"/>
          </ac:spMkLst>
        </pc:spChg>
        <pc:spChg chg="del">
          <ac:chgData name="Braden Kronheim" userId="4eca96a34860634b" providerId="LiveId" clId="{BA9AB51E-49BC-4B8E-B1BA-D509B5263511}" dt="2020-09-22T17:06:59.656" v="4" actId="478"/>
          <ac:spMkLst>
            <pc:docMk/>
            <pc:sldMk cId="2188471358" sldId="280"/>
            <ac:spMk id="114" creationId="{AE232F0C-CED0-415C-9634-67F30AC5A178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116" creationId="{9148A531-C226-4582-86D0-FE319F79A1EE}"/>
          </ac:spMkLst>
        </pc:spChg>
        <pc:spChg chg="del">
          <ac:chgData name="Braden Kronheim" userId="4eca96a34860634b" providerId="LiveId" clId="{BA9AB51E-49BC-4B8E-B1BA-D509B5263511}" dt="2020-09-22T17:07:01.654" v="5" actId="478"/>
          <ac:spMkLst>
            <pc:docMk/>
            <pc:sldMk cId="2188471358" sldId="280"/>
            <ac:spMk id="118" creationId="{1CE21F56-6C98-4D98-91E3-82411AE55255}"/>
          </ac:spMkLst>
        </pc:spChg>
        <pc:spChg chg="del">
          <ac:chgData name="Braden Kronheim" userId="4eca96a34860634b" providerId="LiveId" clId="{BA9AB51E-49BC-4B8E-B1BA-D509B5263511}" dt="2020-09-22T17:06:59.656" v="4" actId="478"/>
          <ac:spMkLst>
            <pc:docMk/>
            <pc:sldMk cId="2188471358" sldId="280"/>
            <ac:spMk id="120" creationId="{9660B5D0-D8F7-49F0-B6ED-7F01F7BC0EEF}"/>
          </ac:spMkLst>
        </pc:spChg>
        <pc:spChg chg="del">
          <ac:chgData name="Braden Kronheim" userId="4eca96a34860634b" providerId="LiveId" clId="{BA9AB51E-49BC-4B8E-B1BA-D509B5263511}" dt="2020-09-22T17:06:55.241" v="3" actId="478"/>
          <ac:spMkLst>
            <pc:docMk/>
            <pc:sldMk cId="2188471358" sldId="280"/>
            <ac:spMk id="122" creationId="{A1800802-97D8-4DBF-BF72-658F86F915AA}"/>
          </ac:spMkLst>
        </pc:spChg>
        <pc:cxnChg chg="del">
          <ac:chgData name="Braden Kronheim" userId="4eca96a34860634b" providerId="LiveId" clId="{BA9AB51E-49BC-4B8E-B1BA-D509B5263511}" dt="2020-09-22T17:07:05.796" v="6" actId="478"/>
          <ac:cxnSpMkLst>
            <pc:docMk/>
            <pc:sldMk cId="2188471358" sldId="280"/>
            <ac:cxnSpMk id="3" creationId="{46D10546-651D-4E03-AC21-08D981370478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33" creationId="{C054AB50-6CA9-462E-B3F1-7F8CFAA9A5E3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34" creationId="{D7BE341C-B04D-44E1-8B78-D766CDE38F2B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35" creationId="{27E2C59E-A0B9-4BB0-A199-117972C0A5A3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71" creationId="{8A9F6316-533C-4395-AEA0-1009B9AE837F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73" creationId="{F0DF16C7-9EBA-4D78-969C-48C33636444B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75" creationId="{2220743B-4D6C-48D7-BBFD-F3A3FA354234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81" creationId="{79A50C8B-036B-4700-A273-E2D6928977C7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85" creationId="{C931CF42-17F6-4E01-A1FF-ED47BD70CEF6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87" creationId="{D96777F8-9CBC-47E2-A66E-CD1F838E30B1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89" creationId="{F7B14583-AC9F-49C1-A43F-322F6AB7FD1D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91" creationId="{D3736E5E-0BA0-48CC-9819-937464243B4D}"/>
          </ac:cxnSpMkLst>
        </pc:cxnChg>
        <pc:cxnChg chg="mod">
          <ac:chgData name="Braden Kronheim" userId="4eca96a34860634b" providerId="LiveId" clId="{BA9AB51E-49BC-4B8E-B1BA-D509B5263511}" dt="2020-09-22T17:07:13.343" v="8" actId="1076"/>
          <ac:cxnSpMkLst>
            <pc:docMk/>
            <pc:sldMk cId="2188471358" sldId="280"/>
            <ac:cxnSpMk id="93" creationId="{A97A2323-BCBB-4D33-95DF-22173B6BEC45}"/>
          </ac:cxnSpMkLst>
        </pc:cxnChg>
      </pc:sldChg>
      <pc:sldChg chg="addSp delSp modSp add mod ord">
        <pc:chgData name="Braden Kronheim" userId="4eca96a34860634b" providerId="LiveId" clId="{BA9AB51E-49BC-4B8E-B1BA-D509B5263511}" dt="2020-09-22T17:14:46.542" v="78" actId="20577"/>
        <pc:sldMkLst>
          <pc:docMk/>
          <pc:sldMk cId="2778121545" sldId="281"/>
        </pc:sldMkLst>
        <pc:spChg chg="mod">
          <ac:chgData name="Braden Kronheim" userId="4eca96a34860634b" providerId="LiveId" clId="{BA9AB51E-49BC-4B8E-B1BA-D509B5263511}" dt="2020-09-22T17:14:46.542" v="78" actId="20577"/>
          <ac:spMkLst>
            <pc:docMk/>
            <pc:sldMk cId="2778121545" sldId="281"/>
            <ac:spMk id="3" creationId="{4240CE57-0172-45F9-B531-701B1FA99A18}"/>
          </ac:spMkLst>
        </pc:spChg>
        <pc:picChg chg="add mod">
          <ac:chgData name="Braden Kronheim" userId="4eca96a34860634b" providerId="LiveId" clId="{BA9AB51E-49BC-4B8E-B1BA-D509B5263511}" dt="2020-09-22T17:10:35.653" v="69" actId="1076"/>
          <ac:picMkLst>
            <pc:docMk/>
            <pc:sldMk cId="2778121545" sldId="281"/>
            <ac:picMk id="5" creationId="{AF401331-990B-4BEE-813D-FDC87F4181FE}"/>
          </ac:picMkLst>
        </pc:picChg>
        <pc:picChg chg="del">
          <ac:chgData name="Braden Kronheim" userId="4eca96a34860634b" providerId="LiveId" clId="{BA9AB51E-49BC-4B8E-B1BA-D509B5263511}" dt="2020-09-22T17:09:04.639" v="57" actId="478"/>
          <ac:picMkLst>
            <pc:docMk/>
            <pc:sldMk cId="2778121545" sldId="281"/>
            <ac:picMk id="7" creationId="{22A5AB06-BC82-45A9-BE57-EA7113F37038}"/>
          </ac:picMkLst>
        </pc:picChg>
        <pc:picChg chg="add mod">
          <ac:chgData name="Braden Kronheim" userId="4eca96a34860634b" providerId="LiveId" clId="{BA9AB51E-49BC-4B8E-B1BA-D509B5263511}" dt="2020-09-22T17:10:38.392" v="70" actId="1076"/>
          <ac:picMkLst>
            <pc:docMk/>
            <pc:sldMk cId="2778121545" sldId="281"/>
            <ac:picMk id="8" creationId="{103A8477-18EB-4762-BACB-7164D7643506}"/>
          </ac:picMkLst>
        </pc:picChg>
        <pc:picChg chg="del">
          <ac:chgData name="Braden Kronheim" userId="4eca96a34860634b" providerId="LiveId" clId="{BA9AB51E-49BC-4B8E-B1BA-D509B5263511}" dt="2020-09-22T17:09:03.954" v="56" actId="478"/>
          <ac:picMkLst>
            <pc:docMk/>
            <pc:sldMk cId="2778121545" sldId="281"/>
            <ac:picMk id="9" creationId="{13FDF541-F1C3-474D-BECC-2A80748297D6}"/>
          </ac:picMkLst>
        </pc:picChg>
        <pc:picChg chg="del">
          <ac:chgData name="Braden Kronheim" userId="4eca96a34860634b" providerId="LiveId" clId="{BA9AB51E-49BC-4B8E-B1BA-D509B5263511}" dt="2020-09-22T17:09:03.161" v="55" actId="478"/>
          <ac:picMkLst>
            <pc:docMk/>
            <pc:sldMk cId="2778121545" sldId="281"/>
            <ac:picMk id="11" creationId="{9D883619-5FBF-44EB-A0E7-73D0E77BB836}"/>
          </ac:picMkLst>
        </pc:picChg>
        <pc:picChg chg="add mod">
          <ac:chgData name="Braden Kronheim" userId="4eca96a34860634b" providerId="LiveId" clId="{BA9AB51E-49BC-4B8E-B1BA-D509B5263511}" dt="2020-09-22T17:14:15.185" v="75" actId="14100"/>
          <ac:picMkLst>
            <pc:docMk/>
            <pc:sldMk cId="2778121545" sldId="281"/>
            <ac:picMk id="14" creationId="{4CC22FFF-3C5E-45F1-96FC-B7B73DB913FF}"/>
          </ac:picMkLst>
        </pc:picChg>
      </pc:sldChg>
      <pc:sldChg chg="addSp delSp modSp new mod">
        <pc:chgData name="Braden Kronheim" userId="4eca96a34860634b" providerId="LiveId" clId="{BA9AB51E-49BC-4B8E-B1BA-D509B5263511}" dt="2020-09-25T18:49:20.150" v="188" actId="1076"/>
        <pc:sldMkLst>
          <pc:docMk/>
          <pc:sldMk cId="6599667" sldId="282"/>
        </pc:sldMkLst>
        <pc:spChg chg="mod">
          <ac:chgData name="Braden Kronheim" userId="4eca96a34860634b" providerId="LiveId" clId="{BA9AB51E-49BC-4B8E-B1BA-D509B5263511}" dt="2020-09-22T17:15:16.637" v="115" actId="20577"/>
          <ac:spMkLst>
            <pc:docMk/>
            <pc:sldMk cId="6599667" sldId="282"/>
            <ac:spMk id="2" creationId="{C3741811-B988-4936-BB2A-C9488D56D9CD}"/>
          </ac:spMkLst>
        </pc:spChg>
        <pc:spChg chg="del">
          <ac:chgData name="Braden Kronheim" userId="4eca96a34860634b" providerId="LiveId" clId="{BA9AB51E-49BC-4B8E-B1BA-D509B5263511}" dt="2020-09-22T17:15:20.049" v="116" actId="478"/>
          <ac:spMkLst>
            <pc:docMk/>
            <pc:sldMk cId="6599667" sldId="282"/>
            <ac:spMk id="3" creationId="{DC9B3D72-32A0-4213-9CE3-D7BB30380EC4}"/>
          </ac:spMkLst>
        </pc:spChg>
        <pc:spChg chg="add mod">
          <ac:chgData name="Braden Kronheim" userId="4eca96a34860634b" providerId="LiveId" clId="{BA9AB51E-49BC-4B8E-B1BA-D509B5263511}" dt="2020-09-22T17:15:38.481" v="124" actId="20577"/>
          <ac:spMkLst>
            <pc:docMk/>
            <pc:sldMk cId="6599667" sldId="282"/>
            <ac:spMk id="8" creationId="{F8521A82-0AAA-4FE8-8F58-AC3A3C7B8F5A}"/>
          </ac:spMkLst>
        </pc:spChg>
        <pc:spChg chg="add mod">
          <ac:chgData name="Braden Kronheim" userId="4eca96a34860634b" providerId="LiveId" clId="{BA9AB51E-49BC-4B8E-B1BA-D509B5263511}" dt="2020-09-22T17:15:45.661" v="129" actId="20577"/>
          <ac:spMkLst>
            <pc:docMk/>
            <pc:sldMk cId="6599667" sldId="282"/>
            <ac:spMk id="10" creationId="{DDA6AD27-3C30-43AE-9B06-09EE2F17D3B6}"/>
          </ac:spMkLst>
        </pc:spChg>
        <pc:spChg chg="add mod">
          <ac:chgData name="Braden Kronheim" userId="4eca96a34860634b" providerId="LiveId" clId="{BA9AB51E-49BC-4B8E-B1BA-D509B5263511}" dt="2020-09-25T18:48:59.964" v="183" actId="1076"/>
          <ac:spMkLst>
            <pc:docMk/>
            <pc:sldMk cId="6599667" sldId="282"/>
            <ac:spMk id="11" creationId="{2CD81892-B146-440E-9CDB-210938CF2F23}"/>
          </ac:spMkLst>
        </pc:spChg>
        <pc:spChg chg="add mod">
          <ac:chgData name="Braden Kronheim" userId="4eca96a34860634b" providerId="LiveId" clId="{BA9AB51E-49BC-4B8E-B1BA-D509B5263511}" dt="2020-09-25T18:49:04.804" v="185" actId="1076"/>
          <ac:spMkLst>
            <pc:docMk/>
            <pc:sldMk cId="6599667" sldId="282"/>
            <ac:spMk id="13" creationId="{2DF20681-3755-4DE4-8F96-B8CAA694CF35}"/>
          </ac:spMkLst>
        </pc:spChg>
        <pc:spChg chg="add mod">
          <ac:chgData name="Braden Kronheim" userId="4eca96a34860634b" providerId="LiveId" clId="{BA9AB51E-49BC-4B8E-B1BA-D509B5263511}" dt="2020-09-22T17:16:28.362" v="155" actId="20577"/>
          <ac:spMkLst>
            <pc:docMk/>
            <pc:sldMk cId="6599667" sldId="282"/>
            <ac:spMk id="17" creationId="{3B1EBBBC-A99B-446F-BA8E-893E310E1FDE}"/>
          </ac:spMkLst>
        </pc:spChg>
        <pc:spChg chg="add mod">
          <ac:chgData name="Braden Kronheim" userId="4eca96a34860634b" providerId="LiveId" clId="{BA9AB51E-49BC-4B8E-B1BA-D509B5263511}" dt="2020-09-22T17:16:37.599" v="166" actId="20577"/>
          <ac:spMkLst>
            <pc:docMk/>
            <pc:sldMk cId="6599667" sldId="282"/>
            <ac:spMk id="19" creationId="{10E8F299-9FA1-4A95-AFE1-18DCC52F524A}"/>
          </ac:spMkLst>
        </pc:spChg>
        <pc:spChg chg="add mod">
          <ac:chgData name="Braden Kronheim" userId="4eca96a34860634b" providerId="LiveId" clId="{BA9AB51E-49BC-4B8E-B1BA-D509B5263511}" dt="2020-09-25T18:49:20.150" v="188" actId="1076"/>
          <ac:spMkLst>
            <pc:docMk/>
            <pc:sldMk cId="6599667" sldId="282"/>
            <ac:spMk id="22" creationId="{9F186930-547C-4802-8C19-05F6A28CF2CC}"/>
          </ac:spMkLst>
        </pc:spChg>
        <pc:spChg chg="add mod">
          <ac:chgData name="Braden Kronheim" userId="4eca96a34860634b" providerId="LiveId" clId="{BA9AB51E-49BC-4B8E-B1BA-D509B5263511}" dt="2020-09-25T18:49:20.150" v="188" actId="1076"/>
          <ac:spMkLst>
            <pc:docMk/>
            <pc:sldMk cId="6599667" sldId="282"/>
            <ac:spMk id="24" creationId="{0E116934-8F53-4DCF-9FE2-96D00B854F90}"/>
          </ac:spMkLst>
        </pc:spChg>
        <pc:cxnChg chg="add">
          <ac:chgData name="Braden Kronheim" userId="4eca96a34860634b" providerId="LiveId" clId="{BA9AB51E-49BC-4B8E-B1BA-D509B5263511}" dt="2020-09-22T17:15:28.054" v="117" actId="11529"/>
          <ac:cxnSpMkLst>
            <pc:docMk/>
            <pc:sldMk cId="6599667" sldId="282"/>
            <ac:cxnSpMk id="5" creationId="{26CC6260-87E6-4D3D-99E7-71B87B0BB362}"/>
          </ac:cxnSpMkLst>
        </pc:cxnChg>
        <pc:cxnChg chg="add mod">
          <ac:chgData name="Braden Kronheim" userId="4eca96a34860634b" providerId="LiveId" clId="{BA9AB51E-49BC-4B8E-B1BA-D509B5263511}" dt="2020-09-22T17:15:34.593" v="120" actId="1076"/>
          <ac:cxnSpMkLst>
            <pc:docMk/>
            <pc:sldMk cId="6599667" sldId="282"/>
            <ac:cxnSpMk id="6" creationId="{2F5260CA-CC66-4C6A-9974-1DC5A7CB128F}"/>
          </ac:cxnSpMkLst>
        </pc:cxnChg>
        <pc:cxnChg chg="add mod">
          <ac:chgData name="Braden Kronheim" userId="4eca96a34860634b" providerId="LiveId" clId="{BA9AB51E-49BC-4B8E-B1BA-D509B5263511}" dt="2020-09-25T18:49:02.276" v="184" actId="14100"/>
          <ac:cxnSpMkLst>
            <pc:docMk/>
            <pc:sldMk cId="6599667" sldId="282"/>
            <ac:cxnSpMk id="15" creationId="{57E3B172-0C82-4C43-BED0-6DB1F4D57D1C}"/>
          </ac:cxnSpMkLst>
        </pc:cxnChg>
        <pc:cxnChg chg="add mod">
          <ac:chgData name="Braden Kronheim" userId="4eca96a34860634b" providerId="LiveId" clId="{BA9AB51E-49BC-4B8E-B1BA-D509B5263511}" dt="2020-09-25T18:49:07.119" v="186" actId="14100"/>
          <ac:cxnSpMkLst>
            <pc:docMk/>
            <pc:sldMk cId="6599667" sldId="282"/>
            <ac:cxnSpMk id="16" creationId="{D6BBE41D-4BDD-4C00-8ED1-CA262AC057D5}"/>
          </ac:cxnSpMkLst>
        </pc:cxnChg>
        <pc:cxnChg chg="add mod">
          <ac:chgData name="Braden Kronheim" userId="4eca96a34860634b" providerId="LiveId" clId="{BA9AB51E-49BC-4B8E-B1BA-D509B5263511}" dt="2020-09-25T18:49:20.150" v="188" actId="1076"/>
          <ac:cxnSpMkLst>
            <pc:docMk/>
            <pc:sldMk cId="6599667" sldId="282"/>
            <ac:cxnSpMk id="21" creationId="{3D402A0F-49F0-41D6-A20C-738A2F30379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7431-89E6-4BF5-8B1E-3205CC9159F3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316F-AC35-4324-B3A7-C7D9C2A80C97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786E-AB49-470C-9E6E-421C60BBA382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5A41-148B-41A3-B64B-4C1007303F0D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A2DF-B636-472F-8AD0-EE28BA677877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6E1F-003F-41F0-9BE6-E34F93013477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C50E-53E4-4088-9621-E0FF57763180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489-D7DD-49C3-A509-46414FA4270C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8C51-32E3-43F9-AE41-3FD24788B143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FCD-68DA-402C-A459-2062A790440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683-7027-491A-84F3-BC0F5BBB2CC0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5EA6-6BCE-4DC8-A7FB-62BE0DCB7732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EC2-786D-4665-A09B-7203C03B9ED1}" type="datetime1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C34-8405-4B76-A5A8-F45929632A53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6E18-297E-4B9F-BAF9-B610626F6227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3896-5F27-475F-9C8B-B4EDFE88FCE7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1E7C-3B16-4D75-9A71-2432E5C76ACB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41BD6B-F165-4B3E-9CEA-321E866C2584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/>
              <a:t>September 18, </a:t>
            </a:r>
            <a:r>
              <a:rPr lang="en-US" dirty="0"/>
              <a:t>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67CEB-6ABC-47A3-8979-EA447AC06182}"/>
              </a:ext>
            </a:extLst>
          </p:cNvPr>
          <p:cNvSpPr/>
          <p:nvPr/>
        </p:nvSpPr>
        <p:spPr>
          <a:xfrm>
            <a:off x="3536422" y="838495"/>
            <a:ext cx="885563" cy="230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C7901-C5D8-46A6-B76B-CA066B1F2D47}"/>
              </a:ext>
            </a:extLst>
          </p:cNvPr>
          <p:cNvSpPr txBox="1"/>
          <p:nvPr/>
        </p:nvSpPr>
        <p:spPr>
          <a:xfrm>
            <a:off x="3536422" y="387792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 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80112-CB39-4360-9889-4205D3DFE709}"/>
              </a:ext>
            </a:extLst>
          </p:cNvPr>
          <p:cNvSpPr/>
          <p:nvPr/>
        </p:nvSpPr>
        <p:spPr>
          <a:xfrm>
            <a:off x="5544251" y="791837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AD772-F0A6-414D-BF5E-7D876FAAAC51}"/>
              </a:ext>
            </a:extLst>
          </p:cNvPr>
          <p:cNvSpPr txBox="1"/>
          <p:nvPr/>
        </p:nvSpPr>
        <p:spPr>
          <a:xfrm>
            <a:off x="5313149" y="103118"/>
            <a:ext cx="170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  <a:p>
            <a:r>
              <a:rPr lang="en-US" dirty="0"/>
              <a:t>Potentially in jet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F3F1E-5B11-4CA4-AAF6-1460B8636CA9}"/>
              </a:ext>
            </a:extLst>
          </p:cNvPr>
          <p:cNvSpPr txBox="1"/>
          <p:nvPr/>
        </p:nvSpPr>
        <p:spPr>
          <a:xfrm>
            <a:off x="6461037" y="859656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particles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1D58A-D3B2-4C92-9BB3-697DB22EE5B0}"/>
              </a:ext>
            </a:extLst>
          </p:cNvPr>
          <p:cNvSpPr txBox="1"/>
          <p:nvPr/>
        </p:nvSpPr>
        <p:spPr>
          <a:xfrm>
            <a:off x="6434577" y="6010016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particles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CA601C-9078-4FCA-8658-06A31579A2F1}"/>
              </a:ext>
            </a:extLst>
          </p:cNvPr>
          <p:cNvSpPr/>
          <p:nvPr/>
        </p:nvSpPr>
        <p:spPr>
          <a:xfrm>
            <a:off x="3761700" y="10547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202D73-0AF6-4C1C-A8D0-6CE7CA00158B}"/>
              </a:ext>
            </a:extLst>
          </p:cNvPr>
          <p:cNvSpPr/>
          <p:nvPr/>
        </p:nvSpPr>
        <p:spPr>
          <a:xfrm>
            <a:off x="3761700" y="178558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C909C-7C17-4997-89C7-321D0BC57C2E}"/>
              </a:ext>
            </a:extLst>
          </p:cNvPr>
          <p:cNvSpPr/>
          <p:nvPr/>
        </p:nvSpPr>
        <p:spPr>
          <a:xfrm>
            <a:off x="3738141" y="253144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E497E7-B756-4953-855B-FDE631AFBDD0}"/>
              </a:ext>
            </a:extLst>
          </p:cNvPr>
          <p:cNvSpPr/>
          <p:nvPr/>
        </p:nvSpPr>
        <p:spPr>
          <a:xfrm>
            <a:off x="5769533" y="96601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1456FD-83A8-4A7A-87E0-AD7DF5EE300C}"/>
              </a:ext>
            </a:extLst>
          </p:cNvPr>
          <p:cNvSpPr/>
          <p:nvPr/>
        </p:nvSpPr>
        <p:spPr>
          <a:xfrm>
            <a:off x="5751153" y="188889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7834D9-B725-4FCC-BB19-D373A77AA201}"/>
              </a:ext>
            </a:extLst>
          </p:cNvPr>
          <p:cNvSpPr/>
          <p:nvPr/>
        </p:nvSpPr>
        <p:spPr>
          <a:xfrm>
            <a:off x="5769531" y="295945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0F8059-4F8D-442B-B19C-6313E5F4153F}"/>
              </a:ext>
            </a:extLst>
          </p:cNvPr>
          <p:cNvSpPr/>
          <p:nvPr/>
        </p:nvSpPr>
        <p:spPr>
          <a:xfrm>
            <a:off x="5769531" y="406646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ED33FC-9F74-497D-806B-8EA47434EAB2}"/>
              </a:ext>
            </a:extLst>
          </p:cNvPr>
          <p:cNvSpPr/>
          <p:nvPr/>
        </p:nvSpPr>
        <p:spPr>
          <a:xfrm>
            <a:off x="5769533" y="492343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C83188-E2D3-47DD-8090-9836E1EE17C3}"/>
              </a:ext>
            </a:extLst>
          </p:cNvPr>
          <p:cNvSpPr/>
          <p:nvPr/>
        </p:nvSpPr>
        <p:spPr>
          <a:xfrm>
            <a:off x="5769533" y="576411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54AB50-6CA9-462E-B3F1-7F8CFAA9A5E3}"/>
              </a:ext>
            </a:extLst>
          </p:cNvPr>
          <p:cNvCxnSpPr/>
          <p:nvPr/>
        </p:nvCxnSpPr>
        <p:spPr>
          <a:xfrm flipV="1">
            <a:off x="4319398" y="1170205"/>
            <a:ext cx="1367161" cy="165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E341C-B04D-44E1-8B78-D766CDE38F2B}"/>
              </a:ext>
            </a:extLst>
          </p:cNvPr>
          <p:cNvCxnSpPr>
            <a:cxnSpLocks/>
          </p:cNvCxnSpPr>
          <p:nvPr/>
        </p:nvCxnSpPr>
        <p:spPr>
          <a:xfrm>
            <a:off x="4256118" y="2085602"/>
            <a:ext cx="1495035" cy="1055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E2C59E-A0B9-4BB0-A199-117972C0A5A3}"/>
              </a:ext>
            </a:extLst>
          </p:cNvPr>
          <p:cNvCxnSpPr>
            <a:cxnSpLocks/>
          </p:cNvCxnSpPr>
          <p:nvPr/>
        </p:nvCxnSpPr>
        <p:spPr>
          <a:xfrm>
            <a:off x="4230476" y="2873991"/>
            <a:ext cx="1456083" cy="289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C65D61-FB21-4958-93A3-E065936DE03C}"/>
              </a:ext>
            </a:extLst>
          </p:cNvPr>
          <p:cNvSpPr txBox="1"/>
          <p:nvPr/>
        </p:nvSpPr>
        <p:spPr>
          <a:xfrm>
            <a:off x="2971001" y="3860121"/>
            <a:ext cx="190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4-vectors of </a:t>
            </a:r>
          </a:p>
          <a:p>
            <a:r>
              <a:rPr lang="en-US" dirty="0"/>
              <a:t>particles in gen jet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9F6316-533C-4395-AEA0-1009B9AE837F}"/>
              </a:ext>
            </a:extLst>
          </p:cNvPr>
          <p:cNvCxnSpPr>
            <a:cxnSpLocks/>
          </p:cNvCxnSpPr>
          <p:nvPr/>
        </p:nvCxnSpPr>
        <p:spPr>
          <a:xfrm flipV="1">
            <a:off x="3584493" y="2923908"/>
            <a:ext cx="249967" cy="93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0DF16C7-9EBA-4D78-969C-48C33636444B}"/>
              </a:ext>
            </a:extLst>
          </p:cNvPr>
          <p:cNvCxnSpPr>
            <a:cxnSpLocks/>
          </p:cNvCxnSpPr>
          <p:nvPr/>
        </p:nvCxnSpPr>
        <p:spPr>
          <a:xfrm flipV="1">
            <a:off x="3359213" y="2193957"/>
            <a:ext cx="416108" cy="1666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20743B-4D6C-48D7-BBFD-F3A3FA354234}"/>
              </a:ext>
            </a:extLst>
          </p:cNvPr>
          <p:cNvCxnSpPr>
            <a:cxnSpLocks/>
          </p:cNvCxnSpPr>
          <p:nvPr/>
        </p:nvCxnSpPr>
        <p:spPr>
          <a:xfrm flipV="1">
            <a:off x="3205632" y="1463169"/>
            <a:ext cx="513034" cy="2396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8266B4-749E-4245-A9C7-9B82DECC92F3}"/>
              </a:ext>
            </a:extLst>
          </p:cNvPr>
          <p:cNvSpPr txBox="1"/>
          <p:nvPr/>
        </p:nvSpPr>
        <p:spPr>
          <a:xfrm>
            <a:off x="6634918" y="2018133"/>
            <a:ext cx="148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4-vectors of </a:t>
            </a:r>
          </a:p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A50C8B-036B-4700-A273-E2D6928977C7}"/>
              </a:ext>
            </a:extLst>
          </p:cNvPr>
          <p:cNvCxnSpPr>
            <a:cxnSpLocks/>
          </p:cNvCxnSpPr>
          <p:nvPr/>
        </p:nvCxnSpPr>
        <p:spPr>
          <a:xfrm flipH="1" flipV="1">
            <a:off x="6275759" y="1424128"/>
            <a:ext cx="356470" cy="668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31CF42-17F6-4E01-A1FF-ED47BD70CEF6}"/>
              </a:ext>
            </a:extLst>
          </p:cNvPr>
          <p:cNvCxnSpPr>
            <a:cxnSpLocks/>
          </p:cNvCxnSpPr>
          <p:nvPr/>
        </p:nvCxnSpPr>
        <p:spPr>
          <a:xfrm flipH="1" flipV="1">
            <a:off x="6222508" y="2151926"/>
            <a:ext cx="370061" cy="42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6777F8-9CBC-47E2-A66E-CD1F838E30B1}"/>
              </a:ext>
            </a:extLst>
          </p:cNvPr>
          <p:cNvCxnSpPr>
            <a:cxnSpLocks/>
          </p:cNvCxnSpPr>
          <p:nvPr/>
        </p:nvCxnSpPr>
        <p:spPr>
          <a:xfrm flipH="1">
            <a:off x="6231950" y="2389097"/>
            <a:ext cx="345318" cy="620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B14583-AC9F-49C1-A43F-322F6AB7FD1D}"/>
              </a:ext>
            </a:extLst>
          </p:cNvPr>
          <p:cNvCxnSpPr>
            <a:cxnSpLocks/>
          </p:cNvCxnSpPr>
          <p:nvPr/>
        </p:nvCxnSpPr>
        <p:spPr>
          <a:xfrm flipH="1">
            <a:off x="6174300" y="2531448"/>
            <a:ext cx="484306" cy="1490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736E5E-0BA0-48CC-9819-937464243B4D}"/>
              </a:ext>
            </a:extLst>
          </p:cNvPr>
          <p:cNvCxnSpPr>
            <a:cxnSpLocks/>
          </p:cNvCxnSpPr>
          <p:nvPr/>
        </p:nvCxnSpPr>
        <p:spPr>
          <a:xfrm flipH="1">
            <a:off x="6198369" y="2683848"/>
            <a:ext cx="612637" cy="2195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7A2323-BCBB-4D33-95DF-22173B6BEC45}"/>
              </a:ext>
            </a:extLst>
          </p:cNvPr>
          <p:cNvCxnSpPr>
            <a:cxnSpLocks/>
          </p:cNvCxnSpPr>
          <p:nvPr/>
        </p:nvCxnSpPr>
        <p:spPr>
          <a:xfrm flipH="1">
            <a:off x="6198370" y="2706852"/>
            <a:ext cx="798755" cy="3018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7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67CEB-6ABC-47A3-8979-EA447AC06182}"/>
              </a:ext>
            </a:extLst>
          </p:cNvPr>
          <p:cNvSpPr/>
          <p:nvPr/>
        </p:nvSpPr>
        <p:spPr>
          <a:xfrm>
            <a:off x="557552" y="866775"/>
            <a:ext cx="885563" cy="230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C7901-C5D8-46A6-B76B-CA066B1F2D47}"/>
              </a:ext>
            </a:extLst>
          </p:cNvPr>
          <p:cNvSpPr txBox="1"/>
          <p:nvPr/>
        </p:nvSpPr>
        <p:spPr>
          <a:xfrm>
            <a:off x="557552" y="416072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 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80112-CB39-4360-9889-4205D3DFE709}"/>
              </a:ext>
            </a:extLst>
          </p:cNvPr>
          <p:cNvSpPr/>
          <p:nvPr/>
        </p:nvSpPr>
        <p:spPr>
          <a:xfrm>
            <a:off x="2565381" y="820117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AD772-F0A6-414D-BF5E-7D876FAAAC51}"/>
              </a:ext>
            </a:extLst>
          </p:cNvPr>
          <p:cNvSpPr txBox="1"/>
          <p:nvPr/>
        </p:nvSpPr>
        <p:spPr>
          <a:xfrm>
            <a:off x="2334279" y="131398"/>
            <a:ext cx="170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r>
              <a:rPr lang="en-US" dirty="0"/>
              <a:t> particles</a:t>
            </a:r>
          </a:p>
          <a:p>
            <a:r>
              <a:rPr lang="en-US" dirty="0"/>
              <a:t>Potentially in jet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CA601C-9078-4FCA-8658-06A31579A2F1}"/>
              </a:ext>
            </a:extLst>
          </p:cNvPr>
          <p:cNvSpPr/>
          <p:nvPr/>
        </p:nvSpPr>
        <p:spPr>
          <a:xfrm>
            <a:off x="782830" y="108307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202D73-0AF6-4C1C-A8D0-6CE7CA00158B}"/>
              </a:ext>
            </a:extLst>
          </p:cNvPr>
          <p:cNvSpPr/>
          <p:nvPr/>
        </p:nvSpPr>
        <p:spPr>
          <a:xfrm>
            <a:off x="782830" y="181386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C909C-7C17-4997-89C7-321D0BC57C2E}"/>
              </a:ext>
            </a:extLst>
          </p:cNvPr>
          <p:cNvSpPr/>
          <p:nvPr/>
        </p:nvSpPr>
        <p:spPr>
          <a:xfrm>
            <a:off x="759271" y="255972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E497E7-B756-4953-855B-FDE631AFBDD0}"/>
              </a:ext>
            </a:extLst>
          </p:cNvPr>
          <p:cNvSpPr/>
          <p:nvPr/>
        </p:nvSpPr>
        <p:spPr>
          <a:xfrm>
            <a:off x="2790663" y="99429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1456FD-83A8-4A7A-87E0-AD7DF5EE300C}"/>
              </a:ext>
            </a:extLst>
          </p:cNvPr>
          <p:cNvSpPr/>
          <p:nvPr/>
        </p:nvSpPr>
        <p:spPr>
          <a:xfrm>
            <a:off x="2772283" y="191717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7834D9-B725-4FCC-BB19-D373A77AA201}"/>
              </a:ext>
            </a:extLst>
          </p:cNvPr>
          <p:cNvSpPr/>
          <p:nvPr/>
        </p:nvSpPr>
        <p:spPr>
          <a:xfrm>
            <a:off x="2790661" y="298773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0F8059-4F8D-442B-B19C-6313E5F4153F}"/>
              </a:ext>
            </a:extLst>
          </p:cNvPr>
          <p:cNvSpPr/>
          <p:nvPr/>
        </p:nvSpPr>
        <p:spPr>
          <a:xfrm>
            <a:off x="2790661" y="409474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ED33FC-9F74-497D-806B-8EA47434EAB2}"/>
              </a:ext>
            </a:extLst>
          </p:cNvPr>
          <p:cNvSpPr/>
          <p:nvPr/>
        </p:nvSpPr>
        <p:spPr>
          <a:xfrm>
            <a:off x="2790663" y="495171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C83188-E2D3-47DD-8090-9836E1EE17C3}"/>
              </a:ext>
            </a:extLst>
          </p:cNvPr>
          <p:cNvSpPr/>
          <p:nvPr/>
        </p:nvSpPr>
        <p:spPr>
          <a:xfrm>
            <a:off x="2790663" y="57923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54AB50-6CA9-462E-B3F1-7F8CFAA9A5E3}"/>
              </a:ext>
            </a:extLst>
          </p:cNvPr>
          <p:cNvCxnSpPr/>
          <p:nvPr/>
        </p:nvCxnSpPr>
        <p:spPr>
          <a:xfrm flipV="1">
            <a:off x="1340528" y="1198485"/>
            <a:ext cx="1367161" cy="165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E341C-B04D-44E1-8B78-D766CDE38F2B}"/>
              </a:ext>
            </a:extLst>
          </p:cNvPr>
          <p:cNvCxnSpPr>
            <a:cxnSpLocks/>
          </p:cNvCxnSpPr>
          <p:nvPr/>
        </p:nvCxnSpPr>
        <p:spPr>
          <a:xfrm>
            <a:off x="1277248" y="2113882"/>
            <a:ext cx="1495035" cy="1055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E2C59E-A0B9-4BB0-A199-117972C0A5A3}"/>
              </a:ext>
            </a:extLst>
          </p:cNvPr>
          <p:cNvCxnSpPr>
            <a:cxnSpLocks/>
          </p:cNvCxnSpPr>
          <p:nvPr/>
        </p:nvCxnSpPr>
        <p:spPr>
          <a:xfrm>
            <a:off x="1251606" y="2902271"/>
            <a:ext cx="1456083" cy="289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8531E1-8F35-425A-A718-A6BD170C0DD5}"/>
              </a:ext>
            </a:extLst>
          </p:cNvPr>
          <p:cNvSpPr txBox="1"/>
          <p:nvPr/>
        </p:nvSpPr>
        <p:spPr>
          <a:xfrm>
            <a:off x="5939161" y="416072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inputs: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44F76-5236-44D9-B461-314C40CF7E0B}"/>
              </a:ext>
            </a:extLst>
          </p:cNvPr>
          <p:cNvSpPr txBox="1"/>
          <p:nvPr/>
        </p:nvSpPr>
        <p:spPr>
          <a:xfrm>
            <a:off x="8541798" y="428614"/>
            <a:ext cx="171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outputs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168B72C-7693-406A-8FF3-62CADB00B3A8}"/>
              </a:ext>
            </a:extLst>
          </p:cNvPr>
          <p:cNvSpPr/>
          <p:nvPr/>
        </p:nvSpPr>
        <p:spPr>
          <a:xfrm>
            <a:off x="5721658" y="98542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452DB1-99A6-492E-9411-53986C2B2E78}"/>
              </a:ext>
            </a:extLst>
          </p:cNvPr>
          <p:cNvSpPr txBox="1"/>
          <p:nvPr/>
        </p:nvSpPr>
        <p:spPr>
          <a:xfrm>
            <a:off x="6445188" y="108307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2BA248-AE74-4F3A-B9B0-06D78DCBA7C5}"/>
              </a:ext>
            </a:extLst>
          </p:cNvPr>
          <p:cNvSpPr/>
          <p:nvPr/>
        </p:nvSpPr>
        <p:spPr>
          <a:xfrm>
            <a:off x="6976087" y="95525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8995F9-B951-403E-BDC0-8DC42038696C}"/>
              </a:ext>
            </a:extLst>
          </p:cNvPr>
          <p:cNvSpPr/>
          <p:nvPr/>
        </p:nvSpPr>
        <p:spPr>
          <a:xfrm>
            <a:off x="9394850" y="96067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D2ED43-32DA-40C4-A655-605727D408B2}"/>
              </a:ext>
            </a:extLst>
          </p:cNvPr>
          <p:cNvSpPr/>
          <p:nvPr/>
        </p:nvSpPr>
        <p:spPr>
          <a:xfrm>
            <a:off x="9394849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E9B758-085F-4CBC-B0F8-ACADFA9A1D96}"/>
              </a:ext>
            </a:extLst>
          </p:cNvPr>
          <p:cNvSpPr/>
          <p:nvPr/>
        </p:nvSpPr>
        <p:spPr>
          <a:xfrm>
            <a:off x="5721657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A9DD3B-1262-487F-837D-4F03478BF846}"/>
              </a:ext>
            </a:extLst>
          </p:cNvPr>
          <p:cNvSpPr/>
          <p:nvPr/>
        </p:nvSpPr>
        <p:spPr>
          <a:xfrm>
            <a:off x="6976087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CD0F31-A7A1-4050-ABB5-7960C39DAABA}"/>
              </a:ext>
            </a:extLst>
          </p:cNvPr>
          <p:cNvSpPr/>
          <p:nvPr/>
        </p:nvSpPr>
        <p:spPr>
          <a:xfrm>
            <a:off x="5721656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F2DBE5-A1E9-4CAE-872E-0FDBAB276722}"/>
              </a:ext>
            </a:extLst>
          </p:cNvPr>
          <p:cNvSpPr/>
          <p:nvPr/>
        </p:nvSpPr>
        <p:spPr>
          <a:xfrm>
            <a:off x="6976086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3888452-3B4D-4842-BE6D-7BB71643DE05}"/>
              </a:ext>
            </a:extLst>
          </p:cNvPr>
          <p:cNvSpPr/>
          <p:nvPr/>
        </p:nvSpPr>
        <p:spPr>
          <a:xfrm>
            <a:off x="8818600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6A7DA8-FD8B-4B45-B2D9-4F4EC45D2873}"/>
              </a:ext>
            </a:extLst>
          </p:cNvPr>
          <p:cNvSpPr txBox="1"/>
          <p:nvPr/>
        </p:nvSpPr>
        <p:spPr>
          <a:xfrm>
            <a:off x="9444554" y="28196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6D13426-81B0-416E-8A26-17FC95F2A1F6}"/>
              </a:ext>
            </a:extLst>
          </p:cNvPr>
          <p:cNvSpPr/>
          <p:nvPr/>
        </p:nvSpPr>
        <p:spPr>
          <a:xfrm>
            <a:off x="9935585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3E6C6E-3F5D-442D-B93B-5187F4405CE5}"/>
              </a:ext>
            </a:extLst>
          </p:cNvPr>
          <p:cNvSpPr/>
          <p:nvPr/>
        </p:nvSpPr>
        <p:spPr>
          <a:xfrm>
            <a:off x="8818600" y="3784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412F65-2A2B-4933-BC1D-8A5A5DEEDE14}"/>
              </a:ext>
            </a:extLst>
          </p:cNvPr>
          <p:cNvSpPr txBox="1"/>
          <p:nvPr/>
        </p:nvSpPr>
        <p:spPr>
          <a:xfrm>
            <a:off x="9444554" y="3770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E6E53F-FBCB-4419-954D-C546501CACA1}"/>
              </a:ext>
            </a:extLst>
          </p:cNvPr>
          <p:cNvSpPr/>
          <p:nvPr/>
        </p:nvSpPr>
        <p:spPr>
          <a:xfrm>
            <a:off x="9935585" y="3784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4A72D89-254C-4B03-B98C-5E545103EF9F}"/>
              </a:ext>
            </a:extLst>
          </p:cNvPr>
          <p:cNvSpPr/>
          <p:nvPr/>
        </p:nvSpPr>
        <p:spPr>
          <a:xfrm>
            <a:off x="8818600" y="471797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142E8F-42E1-4EC6-9513-7232EB558397}"/>
              </a:ext>
            </a:extLst>
          </p:cNvPr>
          <p:cNvSpPr txBox="1"/>
          <p:nvPr/>
        </p:nvSpPr>
        <p:spPr>
          <a:xfrm>
            <a:off x="9444554" y="4703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576088E-D440-414B-A1FA-918F2E81FBFE}"/>
              </a:ext>
            </a:extLst>
          </p:cNvPr>
          <p:cNvSpPr/>
          <p:nvPr/>
        </p:nvSpPr>
        <p:spPr>
          <a:xfrm>
            <a:off x="9935585" y="471797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7251D9-D937-4B55-A20F-658CA63806A9}"/>
              </a:ext>
            </a:extLst>
          </p:cNvPr>
          <p:cNvSpPr/>
          <p:nvPr/>
        </p:nvSpPr>
        <p:spPr>
          <a:xfrm>
            <a:off x="8324295" y="562157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60426B-6F79-47BB-9D73-D18B20410A65}"/>
              </a:ext>
            </a:extLst>
          </p:cNvPr>
          <p:cNvSpPr txBox="1"/>
          <p:nvPr/>
        </p:nvSpPr>
        <p:spPr>
          <a:xfrm>
            <a:off x="8950249" y="56072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8DF53C2-3293-4D42-A602-82B5AB8D1D9C}"/>
              </a:ext>
            </a:extLst>
          </p:cNvPr>
          <p:cNvSpPr/>
          <p:nvPr/>
        </p:nvSpPr>
        <p:spPr>
          <a:xfrm>
            <a:off x="9441280" y="562157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B58E92-6B5F-403C-8632-3E59924CD8C4}"/>
              </a:ext>
            </a:extLst>
          </p:cNvPr>
          <p:cNvSpPr txBox="1"/>
          <p:nvPr/>
        </p:nvSpPr>
        <p:spPr>
          <a:xfrm>
            <a:off x="10067234" y="5592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E5775DD-9117-440E-8836-F83B8FABDD31}"/>
              </a:ext>
            </a:extLst>
          </p:cNvPr>
          <p:cNvSpPr/>
          <p:nvPr/>
        </p:nvSpPr>
        <p:spPr>
          <a:xfrm>
            <a:off x="10558265" y="560727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53C97E-E672-4CC3-AECF-992E12FBD58D}"/>
              </a:ext>
            </a:extLst>
          </p:cNvPr>
          <p:cNvSpPr/>
          <p:nvPr/>
        </p:nvSpPr>
        <p:spPr>
          <a:xfrm>
            <a:off x="6976086" y="3784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8425659-3160-4D0E-8C83-8C7498C06DF3}"/>
              </a:ext>
            </a:extLst>
          </p:cNvPr>
          <p:cNvSpPr/>
          <p:nvPr/>
        </p:nvSpPr>
        <p:spPr>
          <a:xfrm>
            <a:off x="6976086" y="470391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F99D2BA-06A3-44DD-84A1-6FC06D1287DF}"/>
              </a:ext>
            </a:extLst>
          </p:cNvPr>
          <p:cNvSpPr/>
          <p:nvPr/>
        </p:nvSpPr>
        <p:spPr>
          <a:xfrm>
            <a:off x="6976086" y="562346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6DD51C2-E367-4A9E-9BD7-81A02CC87C11}"/>
              </a:ext>
            </a:extLst>
          </p:cNvPr>
          <p:cNvSpPr txBox="1"/>
          <p:nvPr/>
        </p:nvSpPr>
        <p:spPr>
          <a:xfrm>
            <a:off x="6445188" y="1956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E0FD75-5B1C-4C99-8841-5595E94C84ED}"/>
              </a:ext>
            </a:extLst>
          </p:cNvPr>
          <p:cNvSpPr txBox="1"/>
          <p:nvPr/>
        </p:nvSpPr>
        <p:spPr>
          <a:xfrm>
            <a:off x="6445186" y="28534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DFB66B-413C-46AB-B977-C2E6A1437108}"/>
              </a:ext>
            </a:extLst>
          </p:cNvPr>
          <p:cNvSpPr txBox="1"/>
          <p:nvPr/>
        </p:nvSpPr>
        <p:spPr>
          <a:xfrm>
            <a:off x="6445186" y="38038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B5DD77-14F5-4D1C-90BF-9450C8AEEBB9}"/>
              </a:ext>
            </a:extLst>
          </p:cNvPr>
          <p:cNvSpPr txBox="1"/>
          <p:nvPr/>
        </p:nvSpPr>
        <p:spPr>
          <a:xfrm>
            <a:off x="6448968" y="474295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FBF8F-D5DF-4139-B949-4984F66935AF}"/>
              </a:ext>
            </a:extLst>
          </p:cNvPr>
          <p:cNvSpPr txBox="1"/>
          <p:nvPr/>
        </p:nvSpPr>
        <p:spPr>
          <a:xfrm>
            <a:off x="6448968" y="56689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4B1FCD5-A9A5-4F66-86C5-30F5F277C531}"/>
              </a:ext>
            </a:extLst>
          </p:cNvPr>
          <p:cNvSpPr/>
          <p:nvPr/>
        </p:nvSpPr>
        <p:spPr>
          <a:xfrm>
            <a:off x="4602672" y="380388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D2789B-659C-409D-B3A5-1B0356EABD41}"/>
              </a:ext>
            </a:extLst>
          </p:cNvPr>
          <p:cNvSpPr txBox="1"/>
          <p:nvPr/>
        </p:nvSpPr>
        <p:spPr>
          <a:xfrm>
            <a:off x="5228626" y="3789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7F813F-8B74-4C10-9A00-17C0747E8836}"/>
              </a:ext>
            </a:extLst>
          </p:cNvPr>
          <p:cNvSpPr/>
          <p:nvPr/>
        </p:nvSpPr>
        <p:spPr>
          <a:xfrm>
            <a:off x="5719657" y="380388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6BCA208-6414-44CA-99F3-A1F127BC08B5}"/>
              </a:ext>
            </a:extLst>
          </p:cNvPr>
          <p:cNvSpPr/>
          <p:nvPr/>
        </p:nvSpPr>
        <p:spPr>
          <a:xfrm>
            <a:off x="4610795" y="472046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232F0C-CED0-415C-9634-67F30AC5A178}"/>
              </a:ext>
            </a:extLst>
          </p:cNvPr>
          <p:cNvSpPr txBox="1"/>
          <p:nvPr/>
        </p:nvSpPr>
        <p:spPr>
          <a:xfrm>
            <a:off x="5236749" y="4706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148A531-C226-4582-86D0-FE319F79A1EE}"/>
              </a:ext>
            </a:extLst>
          </p:cNvPr>
          <p:cNvSpPr/>
          <p:nvPr/>
        </p:nvSpPr>
        <p:spPr>
          <a:xfrm>
            <a:off x="5727780" y="472046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CE21F56-6C98-4D98-91E3-82411AE55255}"/>
              </a:ext>
            </a:extLst>
          </p:cNvPr>
          <p:cNvSpPr/>
          <p:nvPr/>
        </p:nvSpPr>
        <p:spPr>
          <a:xfrm>
            <a:off x="4610795" y="558370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60B5D0-D8F7-49F0-B6ED-7F01F7BC0EEF}"/>
              </a:ext>
            </a:extLst>
          </p:cNvPr>
          <p:cNvSpPr txBox="1"/>
          <p:nvPr/>
        </p:nvSpPr>
        <p:spPr>
          <a:xfrm>
            <a:off x="5236749" y="5569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1800802-97D8-4DBF-BF72-658F86F915AA}"/>
              </a:ext>
            </a:extLst>
          </p:cNvPr>
          <p:cNvSpPr/>
          <p:nvPr/>
        </p:nvSpPr>
        <p:spPr>
          <a:xfrm>
            <a:off x="5727780" y="558370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10546-651D-4E03-AC21-08D981370478}"/>
              </a:ext>
            </a:extLst>
          </p:cNvPr>
          <p:cNvCxnSpPr/>
          <p:nvPr/>
        </p:nvCxnSpPr>
        <p:spPr>
          <a:xfrm>
            <a:off x="5236749" y="506027"/>
            <a:ext cx="482908" cy="44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B7A557-CB52-41BA-8FE8-EC25E055ADAD}"/>
              </a:ext>
            </a:extLst>
          </p:cNvPr>
          <p:cNvSpPr txBox="1"/>
          <p:nvPr/>
        </p:nvSpPr>
        <p:spPr>
          <a:xfrm>
            <a:off x="4340357" y="131398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4-vector of zeros</a:t>
            </a:r>
          </a:p>
        </p:txBody>
      </p:sp>
    </p:spTree>
    <p:extLst>
      <p:ext uri="{BB962C8B-B14F-4D97-AF65-F5344CB8AC3E}">
        <p14:creationId xmlns:p14="http://schemas.microsoft.com/office/powerpoint/2010/main" val="366457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al Networks – an Intuition">
            <a:extLst>
              <a:ext uri="{FF2B5EF4-FFF2-40B4-BE49-F238E27FC236}">
                <a16:creationId xmlns:a16="http://schemas.microsoft.com/office/drawing/2014/main" id="{7FAFA5AE-A4A3-4E3E-A3FB-6FAD9748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214438"/>
            <a:ext cx="75438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2AB157-96D5-4897-BE32-E64F10CD2F5E}"/>
              </a:ext>
            </a:extLst>
          </p:cNvPr>
          <p:cNvSpPr txBox="1"/>
          <p:nvPr/>
        </p:nvSpPr>
        <p:spPr>
          <a:xfrm>
            <a:off x="10049888" y="2668363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jet </a:t>
            </a:r>
          </a:p>
          <a:p>
            <a:r>
              <a:rPr lang="en-US" dirty="0"/>
              <a:t>4-vector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41CAA-6854-474F-90A3-CAA8F085BB23}"/>
              </a:ext>
            </a:extLst>
          </p:cNvPr>
          <p:cNvSpPr txBox="1"/>
          <p:nvPr/>
        </p:nvSpPr>
        <p:spPr>
          <a:xfrm>
            <a:off x="0" y="187097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jet 4-vector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F5FE-5F44-485E-947B-FDB532A6B40F}"/>
              </a:ext>
            </a:extLst>
          </p:cNvPr>
          <p:cNvSpPr txBox="1"/>
          <p:nvPr/>
        </p:nvSpPr>
        <p:spPr>
          <a:xfrm>
            <a:off x="58736" y="299152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reco</a:t>
            </a:r>
            <a:r>
              <a:rPr lang="en-US" dirty="0"/>
              <a:t> particle </a:t>
            </a:r>
          </a:p>
          <a:p>
            <a:r>
              <a:rPr lang="en-US" dirty="0"/>
              <a:t>4-vector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7AEA2-1E33-4C1B-98FD-BECB323999ED}"/>
              </a:ext>
            </a:extLst>
          </p:cNvPr>
          <p:cNvSpPr txBox="1"/>
          <p:nvPr/>
        </p:nvSpPr>
        <p:spPr>
          <a:xfrm>
            <a:off x="-22216" y="4143881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One-hot encoded </a:t>
            </a:r>
          </a:p>
          <a:p>
            <a:r>
              <a:rPr lang="en-US" dirty="0" err="1"/>
              <a:t>reco</a:t>
            </a:r>
            <a:r>
              <a:rPr lang="en-US" dirty="0"/>
              <a:t> particle </a:t>
            </a:r>
            <a:r>
              <a:rPr lang="en-US" dirty="0" err="1"/>
              <a:t>pdg</a:t>
            </a:r>
            <a:r>
              <a:rPr lang="en-US" dirty="0"/>
              <a:t>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D0BC9-17A8-407B-A981-64559A6463DD}"/>
              </a:ext>
            </a:extLst>
          </p:cNvPr>
          <p:cNvSpPr txBox="1"/>
          <p:nvPr/>
        </p:nvSpPr>
        <p:spPr>
          <a:xfrm>
            <a:off x="366085" y="5930764"/>
            <a:ext cx="1165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inputs from current jet, 4 inputs from new particle, 11 inputs from </a:t>
            </a:r>
            <a:r>
              <a:rPr lang="en-US" dirty="0" err="1"/>
              <a:t>pdg</a:t>
            </a:r>
            <a:r>
              <a:rPr lang="en-US" dirty="0"/>
              <a:t> id -&gt; 4 outputs from updated jet</a:t>
            </a:r>
          </a:p>
        </p:txBody>
      </p:sp>
    </p:spTree>
    <p:extLst>
      <p:ext uri="{BB962C8B-B14F-4D97-AF65-F5344CB8AC3E}">
        <p14:creationId xmlns:p14="http://schemas.microsoft.com/office/powerpoint/2010/main" val="401968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F80112-CB39-4360-9889-4205D3DFE709}"/>
              </a:ext>
            </a:extLst>
          </p:cNvPr>
          <p:cNvSpPr/>
          <p:nvPr/>
        </p:nvSpPr>
        <p:spPr>
          <a:xfrm>
            <a:off x="2565381" y="820117"/>
            <a:ext cx="885563" cy="57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AD772-F0A6-414D-BF5E-7D876FAAAC51}"/>
              </a:ext>
            </a:extLst>
          </p:cNvPr>
          <p:cNvSpPr txBox="1"/>
          <p:nvPr/>
        </p:nvSpPr>
        <p:spPr>
          <a:xfrm>
            <a:off x="1926192" y="334701"/>
            <a:ext cx="23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</a:t>
            </a:r>
            <a:r>
              <a:rPr lang="en-US" dirty="0" err="1"/>
              <a:t>Reco</a:t>
            </a:r>
            <a:r>
              <a:rPr lang="en-US" dirty="0"/>
              <a:t> particles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F3F1E-5B11-4CA4-AAF6-1460B8636CA9}"/>
              </a:ext>
            </a:extLst>
          </p:cNvPr>
          <p:cNvSpPr txBox="1"/>
          <p:nvPr/>
        </p:nvSpPr>
        <p:spPr>
          <a:xfrm>
            <a:off x="4012707" y="99429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1D58A-D3B2-4C92-9BB3-697DB22EE5B0}"/>
              </a:ext>
            </a:extLst>
          </p:cNvPr>
          <p:cNvSpPr txBox="1"/>
          <p:nvPr/>
        </p:nvSpPr>
        <p:spPr>
          <a:xfrm>
            <a:off x="3641063" y="6038296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E497E7-B756-4953-855B-FDE631AFBDD0}"/>
              </a:ext>
            </a:extLst>
          </p:cNvPr>
          <p:cNvSpPr/>
          <p:nvPr/>
        </p:nvSpPr>
        <p:spPr>
          <a:xfrm>
            <a:off x="2790663" y="99429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1456FD-83A8-4A7A-87E0-AD7DF5EE300C}"/>
              </a:ext>
            </a:extLst>
          </p:cNvPr>
          <p:cNvSpPr/>
          <p:nvPr/>
        </p:nvSpPr>
        <p:spPr>
          <a:xfrm>
            <a:off x="2772283" y="1917178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7834D9-B725-4FCC-BB19-D373A77AA201}"/>
              </a:ext>
            </a:extLst>
          </p:cNvPr>
          <p:cNvSpPr/>
          <p:nvPr/>
        </p:nvSpPr>
        <p:spPr>
          <a:xfrm>
            <a:off x="2790661" y="298773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0F8059-4F8D-442B-B19C-6313E5F4153F}"/>
              </a:ext>
            </a:extLst>
          </p:cNvPr>
          <p:cNvSpPr/>
          <p:nvPr/>
        </p:nvSpPr>
        <p:spPr>
          <a:xfrm>
            <a:off x="2790661" y="409474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ED33FC-9F74-497D-806B-8EA47434EAB2}"/>
              </a:ext>
            </a:extLst>
          </p:cNvPr>
          <p:cNvSpPr/>
          <p:nvPr/>
        </p:nvSpPr>
        <p:spPr>
          <a:xfrm>
            <a:off x="2790663" y="4951715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C83188-E2D3-47DD-8090-9836E1EE17C3}"/>
              </a:ext>
            </a:extLst>
          </p:cNvPr>
          <p:cNvSpPr/>
          <p:nvPr/>
        </p:nvSpPr>
        <p:spPr>
          <a:xfrm>
            <a:off x="2790663" y="57923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531E1-8F35-425A-A718-A6BD170C0DD5}"/>
              </a:ext>
            </a:extLst>
          </p:cNvPr>
          <p:cNvSpPr txBox="1"/>
          <p:nvPr/>
        </p:nvSpPr>
        <p:spPr>
          <a:xfrm>
            <a:off x="5746083" y="423880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use inputs: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44F76-5236-44D9-B461-314C40CF7E0B}"/>
              </a:ext>
            </a:extLst>
          </p:cNvPr>
          <p:cNvSpPr txBox="1"/>
          <p:nvPr/>
        </p:nvSpPr>
        <p:spPr>
          <a:xfrm>
            <a:off x="8541798" y="428614"/>
            <a:ext cx="16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use output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168B72C-7693-406A-8FF3-62CADB00B3A8}"/>
              </a:ext>
            </a:extLst>
          </p:cNvPr>
          <p:cNvSpPr/>
          <p:nvPr/>
        </p:nvSpPr>
        <p:spPr>
          <a:xfrm>
            <a:off x="5721658" y="98542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452DB1-99A6-492E-9411-53986C2B2E78}"/>
              </a:ext>
            </a:extLst>
          </p:cNvPr>
          <p:cNvSpPr txBox="1"/>
          <p:nvPr/>
        </p:nvSpPr>
        <p:spPr>
          <a:xfrm>
            <a:off x="6445188" y="108307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2BA248-AE74-4F3A-B9B0-06D78DCBA7C5}"/>
              </a:ext>
            </a:extLst>
          </p:cNvPr>
          <p:cNvSpPr/>
          <p:nvPr/>
        </p:nvSpPr>
        <p:spPr>
          <a:xfrm>
            <a:off x="6976087" y="955259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8995F9-B951-403E-BDC0-8DC42038696C}"/>
              </a:ext>
            </a:extLst>
          </p:cNvPr>
          <p:cNvSpPr/>
          <p:nvPr/>
        </p:nvSpPr>
        <p:spPr>
          <a:xfrm>
            <a:off x="9394850" y="960677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D2ED43-32DA-40C4-A655-605727D408B2}"/>
              </a:ext>
            </a:extLst>
          </p:cNvPr>
          <p:cNvSpPr/>
          <p:nvPr/>
        </p:nvSpPr>
        <p:spPr>
          <a:xfrm>
            <a:off x="9394849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E9B758-085F-4CBC-B0F8-ACADFA9A1D96}"/>
              </a:ext>
            </a:extLst>
          </p:cNvPr>
          <p:cNvSpPr/>
          <p:nvPr/>
        </p:nvSpPr>
        <p:spPr>
          <a:xfrm>
            <a:off x="5721657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A9DD3B-1262-487F-837D-4F03478BF846}"/>
              </a:ext>
            </a:extLst>
          </p:cNvPr>
          <p:cNvSpPr/>
          <p:nvPr/>
        </p:nvSpPr>
        <p:spPr>
          <a:xfrm>
            <a:off x="6976087" y="1909696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CD0F31-A7A1-4050-ABB5-7960C39DAABA}"/>
              </a:ext>
            </a:extLst>
          </p:cNvPr>
          <p:cNvSpPr/>
          <p:nvPr/>
        </p:nvSpPr>
        <p:spPr>
          <a:xfrm>
            <a:off x="5721656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F2DBE5-A1E9-4CAE-872E-0FDBAB276722}"/>
              </a:ext>
            </a:extLst>
          </p:cNvPr>
          <p:cNvSpPr/>
          <p:nvPr/>
        </p:nvSpPr>
        <p:spPr>
          <a:xfrm>
            <a:off x="6976086" y="283397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53C97E-E672-4CC3-AECF-992E12FBD58D}"/>
              </a:ext>
            </a:extLst>
          </p:cNvPr>
          <p:cNvSpPr/>
          <p:nvPr/>
        </p:nvSpPr>
        <p:spPr>
          <a:xfrm>
            <a:off x="6976086" y="378436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8425659-3160-4D0E-8C83-8C7498C06DF3}"/>
              </a:ext>
            </a:extLst>
          </p:cNvPr>
          <p:cNvSpPr/>
          <p:nvPr/>
        </p:nvSpPr>
        <p:spPr>
          <a:xfrm>
            <a:off x="6976086" y="4703913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F99D2BA-06A3-44DD-84A1-6FC06D1287DF}"/>
              </a:ext>
            </a:extLst>
          </p:cNvPr>
          <p:cNvSpPr/>
          <p:nvPr/>
        </p:nvSpPr>
        <p:spPr>
          <a:xfrm>
            <a:off x="6976086" y="562346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6DD51C2-E367-4A9E-9BD7-81A02CC87C11}"/>
              </a:ext>
            </a:extLst>
          </p:cNvPr>
          <p:cNvSpPr txBox="1"/>
          <p:nvPr/>
        </p:nvSpPr>
        <p:spPr>
          <a:xfrm>
            <a:off x="6445188" y="195621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E0FD75-5B1C-4C99-8841-5595E94C84ED}"/>
              </a:ext>
            </a:extLst>
          </p:cNvPr>
          <p:cNvSpPr txBox="1"/>
          <p:nvPr/>
        </p:nvSpPr>
        <p:spPr>
          <a:xfrm>
            <a:off x="6445186" y="28534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DFB66B-413C-46AB-B977-C2E6A1437108}"/>
              </a:ext>
            </a:extLst>
          </p:cNvPr>
          <p:cNvSpPr txBox="1"/>
          <p:nvPr/>
        </p:nvSpPr>
        <p:spPr>
          <a:xfrm>
            <a:off x="6445186" y="38038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B5DD77-14F5-4D1C-90BF-9450C8AEEBB9}"/>
              </a:ext>
            </a:extLst>
          </p:cNvPr>
          <p:cNvSpPr txBox="1"/>
          <p:nvPr/>
        </p:nvSpPr>
        <p:spPr>
          <a:xfrm>
            <a:off x="6448968" y="474295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FBF8F-D5DF-4139-B949-4984F66935AF}"/>
              </a:ext>
            </a:extLst>
          </p:cNvPr>
          <p:cNvSpPr txBox="1"/>
          <p:nvPr/>
        </p:nvSpPr>
        <p:spPr>
          <a:xfrm>
            <a:off x="6448968" y="56689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C7F813F-8B74-4C10-9A00-17C0747E8836}"/>
              </a:ext>
            </a:extLst>
          </p:cNvPr>
          <p:cNvSpPr/>
          <p:nvPr/>
        </p:nvSpPr>
        <p:spPr>
          <a:xfrm>
            <a:off x="5719657" y="3803884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148A531-C226-4582-86D0-FE319F79A1EE}"/>
              </a:ext>
            </a:extLst>
          </p:cNvPr>
          <p:cNvSpPr/>
          <p:nvPr/>
        </p:nvSpPr>
        <p:spPr>
          <a:xfrm>
            <a:off x="5727780" y="472046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1800802-97D8-4DBF-BF72-658F86F915AA}"/>
              </a:ext>
            </a:extLst>
          </p:cNvPr>
          <p:cNvSpPr/>
          <p:nvPr/>
        </p:nvSpPr>
        <p:spPr>
          <a:xfrm>
            <a:off x="5727780" y="563697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99F41F-0734-4B0F-86E0-C46D92E6F958}"/>
              </a:ext>
            </a:extLst>
          </p:cNvPr>
          <p:cNvSpPr/>
          <p:nvPr/>
        </p:nvSpPr>
        <p:spPr>
          <a:xfrm>
            <a:off x="9409116" y="281445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055257-DE3D-4E8F-AADA-EE5081975A1B}"/>
              </a:ext>
            </a:extLst>
          </p:cNvPr>
          <p:cNvSpPr/>
          <p:nvPr/>
        </p:nvSpPr>
        <p:spPr>
          <a:xfrm>
            <a:off x="9409115" y="3763470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0046F-54EA-4042-89A9-039A2E7F1A53}"/>
              </a:ext>
            </a:extLst>
          </p:cNvPr>
          <p:cNvSpPr/>
          <p:nvPr/>
        </p:nvSpPr>
        <p:spPr>
          <a:xfrm>
            <a:off x="9394849" y="4676112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02DFA2-8D91-4696-9279-74C6A5287FC8}"/>
              </a:ext>
            </a:extLst>
          </p:cNvPr>
          <p:cNvSpPr/>
          <p:nvPr/>
        </p:nvSpPr>
        <p:spPr>
          <a:xfrm>
            <a:off x="9394848" y="5625131"/>
            <a:ext cx="435005" cy="408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EA479-0420-4EF0-B3C4-9A3B45615243}"/>
              </a:ext>
            </a:extLst>
          </p:cNvPr>
          <p:cNvCxnSpPr>
            <a:stCxn id="49" idx="2"/>
          </p:cNvCxnSpPr>
          <p:nvPr/>
        </p:nvCxnSpPr>
        <p:spPr>
          <a:xfrm flipH="1">
            <a:off x="6162785" y="1164863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91B6C-D74D-4025-9281-85DE8A0BFFFA}"/>
              </a:ext>
            </a:extLst>
          </p:cNvPr>
          <p:cNvCxnSpPr/>
          <p:nvPr/>
        </p:nvCxnSpPr>
        <p:spPr>
          <a:xfrm flipH="1">
            <a:off x="6139031" y="2085785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2A8A2-3AB2-4C46-AB1C-9473A64BC961}"/>
              </a:ext>
            </a:extLst>
          </p:cNvPr>
          <p:cNvCxnSpPr/>
          <p:nvPr/>
        </p:nvCxnSpPr>
        <p:spPr>
          <a:xfrm flipH="1">
            <a:off x="6127490" y="2994938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F835E0D-B157-4B0B-A46E-024F71BB2B7E}"/>
              </a:ext>
            </a:extLst>
          </p:cNvPr>
          <p:cNvCxnSpPr/>
          <p:nvPr/>
        </p:nvCxnSpPr>
        <p:spPr>
          <a:xfrm flipH="1">
            <a:off x="6169274" y="3940176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7C01EC-8EDA-488F-BCDC-EE6C8173B588}"/>
              </a:ext>
            </a:extLst>
          </p:cNvPr>
          <p:cNvCxnSpPr/>
          <p:nvPr/>
        </p:nvCxnSpPr>
        <p:spPr>
          <a:xfrm flipH="1">
            <a:off x="6150430" y="4882442"/>
            <a:ext cx="3232065" cy="86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6CE071-70B4-4F84-AE25-D9A642453F18}"/>
              </a:ext>
            </a:extLst>
          </p:cNvPr>
          <p:cNvSpPr txBox="1"/>
          <p:nvPr/>
        </p:nvSpPr>
        <p:spPr>
          <a:xfrm>
            <a:off x="10014012" y="5750565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jet 4-vector</a:t>
            </a:r>
          </a:p>
        </p:txBody>
      </p:sp>
    </p:spTree>
    <p:extLst>
      <p:ext uri="{BB962C8B-B14F-4D97-AF65-F5344CB8AC3E}">
        <p14:creationId xmlns:p14="http://schemas.microsoft.com/office/powerpoint/2010/main" val="394520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6F3-06E8-4136-A02C-2BB99E96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Interspersed non-jet particles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CE57-0172-45F9-B531-701B1FA9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21" y="1417113"/>
            <a:ext cx="8946541" cy="4195481"/>
          </a:xfrm>
        </p:spPr>
        <p:txBody>
          <a:bodyPr/>
          <a:lstStyle/>
          <a:p>
            <a:r>
              <a:rPr lang="en-US" dirty="0" err="1"/>
              <a:t>onehot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loss:</a:t>
            </a:r>
          </a:p>
          <a:p>
            <a:pPr lvl="1"/>
            <a:r>
              <a:rPr lang="en-US" dirty="0"/>
              <a:t>loss: 8.0194e-04 - </a:t>
            </a:r>
            <a:r>
              <a:rPr lang="en-US" dirty="0" err="1"/>
              <a:t>dPT</a:t>
            </a:r>
            <a:r>
              <a:rPr lang="en-US" dirty="0"/>
              <a:t>: 1.0023 - </a:t>
            </a:r>
            <a:r>
              <a:rPr lang="en-US" dirty="0" err="1"/>
              <a:t>dR</a:t>
            </a:r>
            <a:r>
              <a:rPr lang="en-US" dirty="0"/>
              <a:t>: 0.0189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0E9D7-4C5E-45C3-A646-0560637EEB5E}"/>
              </a:ext>
            </a:extLst>
          </p:cNvPr>
          <p:cNvSpPr txBox="1"/>
          <p:nvPr/>
        </p:nvSpPr>
        <p:spPr>
          <a:xfrm>
            <a:off x="68709" y="463542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C9F39-73C5-4EC3-817A-56672FA07DFF}"/>
              </a:ext>
            </a:extLst>
          </p:cNvPr>
          <p:cNvSpPr txBox="1"/>
          <p:nvPr/>
        </p:nvSpPr>
        <p:spPr>
          <a:xfrm flipH="1">
            <a:off x="2290509" y="6465990"/>
            <a:ext cx="12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401331-990B-4BEE-813D-FDC87F418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245406"/>
            <a:ext cx="3847414" cy="25649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3A8477-18EB-4762-BACB-7164D7643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4012046"/>
            <a:ext cx="3847414" cy="256494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C22FFF-3C5E-45F1-96FC-B7B73DB91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3" y="3287252"/>
            <a:ext cx="4346652" cy="28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6F3-06E8-4136-A02C-2BB99E96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Interspersed non-jet particles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CE57-0172-45F9-B531-701B1FA9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21" y="1417113"/>
            <a:ext cx="8946541" cy="4195481"/>
          </a:xfrm>
        </p:spPr>
        <p:txBody>
          <a:bodyPr/>
          <a:lstStyle/>
          <a:p>
            <a:r>
              <a:rPr lang="en-US" dirty="0"/>
              <a:t>continuous </a:t>
            </a:r>
            <a:r>
              <a:rPr lang="en-US" dirty="0" err="1"/>
              <a:t>val</a:t>
            </a:r>
            <a:r>
              <a:rPr lang="en-US" dirty="0"/>
              <a:t> loss: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: 2.7543e-04 - </a:t>
            </a:r>
            <a:r>
              <a:rPr lang="en-US" dirty="0" err="1"/>
              <a:t>dPT</a:t>
            </a:r>
            <a:r>
              <a:rPr lang="en-US" dirty="0"/>
              <a:t>: 1.0044 - </a:t>
            </a:r>
            <a:r>
              <a:rPr lang="en-US" dirty="0" err="1"/>
              <a:t>dR</a:t>
            </a:r>
            <a:r>
              <a:rPr lang="en-US" dirty="0"/>
              <a:t>: 0.0186</a:t>
            </a:r>
          </a:p>
          <a:p>
            <a:r>
              <a:rPr lang="en-US" dirty="0" err="1"/>
              <a:t>onehot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loss: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: 2.6408e-04 - </a:t>
            </a:r>
            <a:r>
              <a:rPr lang="en-US" dirty="0" err="1"/>
              <a:t>dPT</a:t>
            </a:r>
            <a:r>
              <a:rPr lang="en-US" dirty="0"/>
              <a:t>: 1.0058 - </a:t>
            </a:r>
            <a:r>
              <a:rPr lang="en-US" dirty="0" err="1"/>
              <a:t>dR</a:t>
            </a:r>
            <a:r>
              <a:rPr lang="en-US" dirty="0"/>
              <a:t>: 0.0196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5AB06-BC82-45A9-BE57-EA7113F37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68" y="1292721"/>
            <a:ext cx="4114456" cy="274297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FDF541-F1C3-474D-BECC-2A807482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68" y="4092351"/>
            <a:ext cx="4114457" cy="274297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83619-5FBF-44EB-A0E7-73D0E77BB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3" y="3256076"/>
            <a:ext cx="4723809" cy="3149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A0E9D7-4C5E-45C3-A646-0560637EEB5E}"/>
              </a:ext>
            </a:extLst>
          </p:cNvPr>
          <p:cNvSpPr txBox="1"/>
          <p:nvPr/>
        </p:nvSpPr>
        <p:spPr>
          <a:xfrm>
            <a:off x="68709" y="463542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C9F39-73C5-4EC3-817A-56672FA07DFF}"/>
              </a:ext>
            </a:extLst>
          </p:cNvPr>
          <p:cNvSpPr txBox="1"/>
          <p:nvPr/>
        </p:nvSpPr>
        <p:spPr>
          <a:xfrm flipH="1">
            <a:off x="2290509" y="6465990"/>
            <a:ext cx="12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373259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1811-B988-4936-BB2A-C9488D56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 for each particle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CC6260-87E6-4D3D-99E7-71B87B0BB362}"/>
              </a:ext>
            </a:extLst>
          </p:cNvPr>
          <p:cNvCxnSpPr/>
          <p:nvPr/>
        </p:nvCxnSpPr>
        <p:spPr>
          <a:xfrm flipV="1">
            <a:off x="1432874" y="1853248"/>
            <a:ext cx="0" cy="34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5260CA-CC66-4C6A-9974-1DC5A7CB128F}"/>
              </a:ext>
            </a:extLst>
          </p:cNvPr>
          <p:cNvCxnSpPr>
            <a:cxnSpLocks/>
          </p:cNvCxnSpPr>
          <p:nvPr/>
        </p:nvCxnSpPr>
        <p:spPr>
          <a:xfrm>
            <a:off x="1432874" y="5269584"/>
            <a:ext cx="4212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521A82-0AAA-4FE8-8F58-AC3A3C7B8F5A}"/>
              </a:ext>
            </a:extLst>
          </p:cNvPr>
          <p:cNvSpPr txBox="1"/>
          <p:nvPr/>
        </p:nvSpPr>
        <p:spPr>
          <a:xfrm>
            <a:off x="3365369" y="56655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AD27-3C30-43AE-9B06-09EE2F17D3B6}"/>
              </a:ext>
            </a:extLst>
          </p:cNvPr>
          <p:cNvSpPr txBox="1"/>
          <p:nvPr/>
        </p:nvSpPr>
        <p:spPr>
          <a:xfrm>
            <a:off x="495753" y="32443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D81892-B146-440E-9CDB-210938CF2F23}"/>
              </a:ext>
            </a:extLst>
          </p:cNvPr>
          <p:cNvSpPr/>
          <p:nvPr/>
        </p:nvSpPr>
        <p:spPr>
          <a:xfrm>
            <a:off x="2077856" y="22806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20681-3755-4DE4-8F96-B8CAA694CF35}"/>
              </a:ext>
            </a:extLst>
          </p:cNvPr>
          <p:cNvSpPr/>
          <p:nvPr/>
        </p:nvSpPr>
        <p:spPr>
          <a:xfrm>
            <a:off x="4025245" y="4058910"/>
            <a:ext cx="428134" cy="36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E3B172-0C82-4C43-BED0-6DB1F4D57D1C}"/>
              </a:ext>
            </a:extLst>
          </p:cNvPr>
          <p:cNvCxnSpPr>
            <a:cxnSpLocks/>
          </p:cNvCxnSpPr>
          <p:nvPr/>
        </p:nvCxnSpPr>
        <p:spPr>
          <a:xfrm flipH="1">
            <a:off x="3020159" y="2432115"/>
            <a:ext cx="590308" cy="18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BBE41D-4BDD-4C00-8ED1-CA262AC057D5}"/>
              </a:ext>
            </a:extLst>
          </p:cNvPr>
          <p:cNvCxnSpPr>
            <a:cxnSpLocks/>
          </p:cNvCxnSpPr>
          <p:nvPr/>
        </p:nvCxnSpPr>
        <p:spPr>
          <a:xfrm flipH="1">
            <a:off x="4570346" y="3144720"/>
            <a:ext cx="625396" cy="84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1EBBBC-A99B-446F-BA8E-893E310E1FDE}"/>
              </a:ext>
            </a:extLst>
          </p:cNvPr>
          <p:cNvSpPr txBox="1"/>
          <p:nvPr/>
        </p:nvSpPr>
        <p:spPr>
          <a:xfrm>
            <a:off x="3637238" y="214931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added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8F299-9FA1-4A95-AFE1-18DCC52F524A}"/>
              </a:ext>
            </a:extLst>
          </p:cNvPr>
          <p:cNvSpPr txBox="1"/>
          <p:nvPr/>
        </p:nvSpPr>
        <p:spPr>
          <a:xfrm>
            <a:off x="5348472" y="285938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not added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02A0F-49F0-41D6-A20C-738A2F303790}"/>
              </a:ext>
            </a:extLst>
          </p:cNvPr>
          <p:cNvCxnSpPr/>
          <p:nvPr/>
        </p:nvCxnSpPr>
        <p:spPr>
          <a:xfrm flipH="1" flipV="1">
            <a:off x="3129341" y="3364871"/>
            <a:ext cx="49491" cy="83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F186930-547C-4802-8C19-05F6A28CF2CC}"/>
              </a:ext>
            </a:extLst>
          </p:cNvPr>
          <p:cNvSpPr/>
          <p:nvPr/>
        </p:nvSpPr>
        <p:spPr>
          <a:xfrm>
            <a:off x="3058444" y="3203896"/>
            <a:ext cx="224279" cy="186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116934-8F53-4DCF-9FE2-96D00B854F90}"/>
              </a:ext>
            </a:extLst>
          </p:cNvPr>
          <p:cNvSpPr txBox="1"/>
          <p:nvPr/>
        </p:nvSpPr>
        <p:spPr>
          <a:xfrm>
            <a:off x="2671401" y="427278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659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3580</TotalTime>
  <Words>262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ALPhA Fall 2020 Week 6</vt:lpstr>
      <vt:lpstr>PowerPoint Presentation</vt:lpstr>
      <vt:lpstr>PowerPoint Presentation</vt:lpstr>
      <vt:lpstr>PowerPoint Presentation</vt:lpstr>
      <vt:lpstr>PowerPoint Presentation</vt:lpstr>
      <vt:lpstr>Interspersed non-jet particles</vt:lpstr>
      <vt:lpstr>Interspersed non-jet particles</vt:lpstr>
      <vt:lpstr>Expected output for each particle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6</cp:revision>
  <dcterms:created xsi:type="dcterms:W3CDTF">2019-02-19T14:12:45Z</dcterms:created>
  <dcterms:modified xsi:type="dcterms:W3CDTF">2020-09-25T18:49:44Z</dcterms:modified>
</cp:coreProperties>
</file>