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80" r:id="rId3"/>
    <p:sldId id="285" r:id="rId4"/>
    <p:sldId id="286" r:id="rId5"/>
    <p:sldId id="287" r:id="rId6"/>
    <p:sldId id="289" r:id="rId7"/>
    <p:sldId id="290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8C727-916A-4A9D-80B9-8CBAA82B429C}" v="11" dt="2020-10-02T19:11:49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51C8C727-916A-4A9D-80B9-8CBAA82B429C}"/>
    <pc:docChg chg="undo custSel addSld delSld modSld sldOrd">
      <pc:chgData name="Braden Kronheim" userId="4eca96a34860634b" providerId="LiveId" clId="{51C8C727-916A-4A9D-80B9-8CBAA82B429C}" dt="2020-10-02T19:27:08.356" v="1206" actId="20577"/>
      <pc:docMkLst>
        <pc:docMk/>
      </pc:docMkLst>
      <pc:sldChg chg="modSp mod">
        <pc:chgData name="Braden Kronheim" userId="4eca96a34860634b" providerId="LiveId" clId="{51C8C727-916A-4A9D-80B9-8CBAA82B429C}" dt="2020-10-02T18:47:08.363" v="7" actId="20577"/>
        <pc:sldMkLst>
          <pc:docMk/>
          <pc:sldMk cId="3863350844" sldId="256"/>
        </pc:sldMkLst>
        <pc:spChg chg="mod">
          <ac:chgData name="Braden Kronheim" userId="4eca96a34860634b" providerId="LiveId" clId="{51C8C727-916A-4A9D-80B9-8CBAA82B429C}" dt="2020-10-02T18:47:08.363" v="7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51C8C727-916A-4A9D-80B9-8CBAA82B429C}" dt="2020-10-02T19:27:08.356" v="1206" actId="20577"/>
        <pc:sldMkLst>
          <pc:docMk/>
          <pc:sldMk cId="1381546127" sldId="280"/>
        </pc:sldMkLst>
        <pc:spChg chg="mod">
          <ac:chgData name="Braden Kronheim" userId="4eca96a34860634b" providerId="LiveId" clId="{51C8C727-916A-4A9D-80B9-8CBAA82B429C}" dt="2020-10-02T18:47:14.079" v="14" actId="20577"/>
          <ac:spMkLst>
            <pc:docMk/>
            <pc:sldMk cId="1381546127" sldId="280"/>
            <ac:spMk id="2" creationId="{3D925EA8-DE7C-4599-92F3-5F446FEA6300}"/>
          </ac:spMkLst>
        </pc:spChg>
        <pc:spChg chg="mod">
          <ac:chgData name="Braden Kronheim" userId="4eca96a34860634b" providerId="LiveId" clId="{51C8C727-916A-4A9D-80B9-8CBAA82B429C}" dt="2020-10-02T19:27:08.356" v="1206" actId="20577"/>
          <ac:spMkLst>
            <pc:docMk/>
            <pc:sldMk cId="1381546127" sldId="280"/>
            <ac:spMk id="3" creationId="{1BFCD2B5-1A4A-4104-8A4F-04740BF69A78}"/>
          </ac:spMkLst>
        </pc:spChg>
      </pc:sldChg>
      <pc:sldChg chg="del">
        <pc:chgData name="Braden Kronheim" userId="4eca96a34860634b" providerId="LiveId" clId="{51C8C727-916A-4A9D-80B9-8CBAA82B429C}" dt="2020-10-02T19:21:49.322" v="699" actId="47"/>
        <pc:sldMkLst>
          <pc:docMk/>
          <pc:sldMk cId="3243010898" sldId="281"/>
        </pc:sldMkLst>
      </pc:sldChg>
      <pc:sldChg chg="del">
        <pc:chgData name="Braden Kronheim" userId="4eca96a34860634b" providerId="LiveId" clId="{51C8C727-916A-4A9D-80B9-8CBAA82B429C}" dt="2020-10-02T19:21:49.861" v="700" actId="47"/>
        <pc:sldMkLst>
          <pc:docMk/>
          <pc:sldMk cId="1782280567" sldId="282"/>
        </pc:sldMkLst>
      </pc:sldChg>
      <pc:sldChg chg="del">
        <pc:chgData name="Braden Kronheim" userId="4eca96a34860634b" providerId="LiveId" clId="{51C8C727-916A-4A9D-80B9-8CBAA82B429C}" dt="2020-10-02T19:21:50.409" v="701" actId="47"/>
        <pc:sldMkLst>
          <pc:docMk/>
          <pc:sldMk cId="3983158004" sldId="283"/>
        </pc:sldMkLst>
      </pc:sldChg>
      <pc:sldChg chg="modSp del mod">
        <pc:chgData name="Braden Kronheim" userId="4eca96a34860634b" providerId="LiveId" clId="{51C8C727-916A-4A9D-80B9-8CBAA82B429C}" dt="2020-10-02T18:52:01.156" v="344" actId="47"/>
        <pc:sldMkLst>
          <pc:docMk/>
          <pc:sldMk cId="1736896427" sldId="284"/>
        </pc:sldMkLst>
        <pc:spChg chg="mod">
          <ac:chgData name="Braden Kronheim" userId="4eca96a34860634b" providerId="LiveId" clId="{51C8C727-916A-4A9D-80B9-8CBAA82B429C}" dt="2020-10-02T18:48:06.658" v="70" actId="20577"/>
          <ac:spMkLst>
            <pc:docMk/>
            <pc:sldMk cId="1736896427" sldId="284"/>
            <ac:spMk id="3" creationId="{F34B3561-98A8-4B45-9BF4-D78165076133}"/>
          </ac:spMkLst>
        </pc:spChg>
      </pc:sldChg>
      <pc:sldChg chg="addSp modSp new mod">
        <pc:chgData name="Braden Kronheim" userId="4eca96a34860634b" providerId="LiveId" clId="{51C8C727-916A-4A9D-80B9-8CBAA82B429C}" dt="2020-10-02T19:23:41.979" v="951" actId="313"/>
        <pc:sldMkLst>
          <pc:docMk/>
          <pc:sldMk cId="1703904348" sldId="285"/>
        </pc:sldMkLst>
        <pc:spChg chg="mod">
          <ac:chgData name="Braden Kronheim" userId="4eca96a34860634b" providerId="LiveId" clId="{51C8C727-916A-4A9D-80B9-8CBAA82B429C}" dt="2020-10-02T19:23:41.979" v="951" actId="313"/>
          <ac:spMkLst>
            <pc:docMk/>
            <pc:sldMk cId="1703904348" sldId="285"/>
            <ac:spMk id="2" creationId="{198F2A55-A413-43FD-AA1F-6EEAAE4EEA95}"/>
          </ac:spMkLst>
        </pc:spChg>
        <pc:spChg chg="mod">
          <ac:chgData name="Braden Kronheim" userId="4eca96a34860634b" providerId="LiveId" clId="{51C8C727-916A-4A9D-80B9-8CBAA82B429C}" dt="2020-10-02T19:22:56.228" v="814" actId="1076"/>
          <ac:spMkLst>
            <pc:docMk/>
            <pc:sldMk cId="1703904348" sldId="285"/>
            <ac:spMk id="3" creationId="{2246BEBE-FE8D-4DA2-B444-F15D3C25A6F0}"/>
          </ac:spMkLst>
        </pc:spChg>
        <pc:spChg chg="add mod">
          <ac:chgData name="Braden Kronheim" userId="4eca96a34860634b" providerId="LiveId" clId="{51C8C727-916A-4A9D-80B9-8CBAA82B429C}" dt="2020-10-02T19:23:35.528" v="950" actId="20577"/>
          <ac:spMkLst>
            <pc:docMk/>
            <pc:sldMk cId="1703904348" sldId="285"/>
            <ac:spMk id="5" creationId="{8A5C0804-7F27-4EFB-8F8E-49E2B1F01B8D}"/>
          </ac:spMkLst>
        </pc:spChg>
      </pc:sldChg>
      <pc:sldChg chg="addSp delSp modSp new mod">
        <pc:chgData name="Braden Kronheim" userId="4eca96a34860634b" providerId="LiveId" clId="{51C8C727-916A-4A9D-80B9-8CBAA82B429C}" dt="2020-10-02T19:24:14.590" v="1013" actId="1076"/>
        <pc:sldMkLst>
          <pc:docMk/>
          <pc:sldMk cId="2450131798" sldId="286"/>
        </pc:sldMkLst>
        <pc:spChg chg="mod">
          <ac:chgData name="Braden Kronheim" userId="4eca96a34860634b" providerId="LiveId" clId="{51C8C727-916A-4A9D-80B9-8CBAA82B429C}" dt="2020-10-02T19:24:09.958" v="1011" actId="20577"/>
          <ac:spMkLst>
            <pc:docMk/>
            <pc:sldMk cId="2450131798" sldId="286"/>
            <ac:spMk id="2" creationId="{5C818379-81D0-4D9C-9D64-1A0F187A4A53}"/>
          </ac:spMkLst>
        </pc:spChg>
        <pc:spChg chg="del">
          <ac:chgData name="Braden Kronheim" userId="4eca96a34860634b" providerId="LiveId" clId="{51C8C727-916A-4A9D-80B9-8CBAA82B429C}" dt="2020-10-02T18:52:16.545" v="386" actId="478"/>
          <ac:spMkLst>
            <pc:docMk/>
            <pc:sldMk cId="2450131798" sldId="286"/>
            <ac:spMk id="3" creationId="{3DF78977-8D2B-44F0-AF44-99758A2B5063}"/>
          </ac:spMkLst>
        </pc:spChg>
        <pc:picChg chg="add mod">
          <ac:chgData name="Braden Kronheim" userId="4eca96a34860634b" providerId="LiveId" clId="{51C8C727-916A-4A9D-80B9-8CBAA82B429C}" dt="2020-10-02T19:24:14.590" v="1013" actId="1076"/>
          <ac:picMkLst>
            <pc:docMk/>
            <pc:sldMk cId="2450131798" sldId="286"/>
            <ac:picMk id="5" creationId="{FA97A824-CC2C-4113-B7E1-D94C8FE7C4AB}"/>
          </ac:picMkLst>
        </pc:picChg>
        <pc:picChg chg="add mod">
          <ac:chgData name="Braden Kronheim" userId="4eca96a34860634b" providerId="LiveId" clId="{51C8C727-916A-4A9D-80B9-8CBAA82B429C}" dt="2020-10-02T19:24:12.846" v="1012" actId="1076"/>
          <ac:picMkLst>
            <pc:docMk/>
            <pc:sldMk cId="2450131798" sldId="286"/>
            <ac:picMk id="7" creationId="{A4BE90B3-D1DE-488B-BBCB-2FD09BAE3926}"/>
          </ac:picMkLst>
        </pc:picChg>
      </pc:sldChg>
      <pc:sldChg chg="addSp delSp modSp new mod">
        <pc:chgData name="Braden Kronheim" userId="4eca96a34860634b" providerId="LiveId" clId="{51C8C727-916A-4A9D-80B9-8CBAA82B429C}" dt="2020-10-02T18:55:15.240" v="444" actId="1076"/>
        <pc:sldMkLst>
          <pc:docMk/>
          <pc:sldMk cId="2324810636" sldId="287"/>
        </pc:sldMkLst>
        <pc:spChg chg="mod">
          <ac:chgData name="Braden Kronheim" userId="4eca96a34860634b" providerId="LiveId" clId="{51C8C727-916A-4A9D-80B9-8CBAA82B429C}" dt="2020-10-02T18:53:33.630" v="428" actId="20577"/>
          <ac:spMkLst>
            <pc:docMk/>
            <pc:sldMk cId="2324810636" sldId="287"/>
            <ac:spMk id="2" creationId="{3EA03CE3-7729-4943-A758-595BAACE2927}"/>
          </ac:spMkLst>
        </pc:spChg>
        <pc:spChg chg="del">
          <ac:chgData name="Braden Kronheim" userId="4eca96a34860634b" providerId="LiveId" clId="{51C8C727-916A-4A9D-80B9-8CBAA82B429C}" dt="2020-10-02T18:53:36.316" v="429" actId="478"/>
          <ac:spMkLst>
            <pc:docMk/>
            <pc:sldMk cId="2324810636" sldId="287"/>
            <ac:spMk id="3" creationId="{CDF59DB1-6677-4075-A9D9-DF87BD98E92C}"/>
          </ac:spMkLst>
        </pc:spChg>
        <pc:picChg chg="add mod">
          <ac:chgData name="Braden Kronheim" userId="4eca96a34860634b" providerId="LiveId" clId="{51C8C727-916A-4A9D-80B9-8CBAA82B429C}" dt="2020-10-02T18:55:06.668" v="442" actId="1076"/>
          <ac:picMkLst>
            <pc:docMk/>
            <pc:sldMk cId="2324810636" sldId="287"/>
            <ac:picMk id="5" creationId="{998F6CC2-475E-49AA-ABCF-979512BE848B}"/>
          </ac:picMkLst>
        </pc:picChg>
        <pc:picChg chg="add mod">
          <ac:chgData name="Braden Kronheim" userId="4eca96a34860634b" providerId="LiveId" clId="{51C8C727-916A-4A9D-80B9-8CBAA82B429C}" dt="2020-10-02T18:55:09.622" v="443" actId="1076"/>
          <ac:picMkLst>
            <pc:docMk/>
            <pc:sldMk cId="2324810636" sldId="287"/>
            <ac:picMk id="7" creationId="{9043D4AE-6CA9-48E0-A46E-43CC778A4175}"/>
          </ac:picMkLst>
        </pc:picChg>
        <pc:picChg chg="add mod">
          <ac:chgData name="Braden Kronheim" userId="4eca96a34860634b" providerId="LiveId" clId="{51C8C727-916A-4A9D-80B9-8CBAA82B429C}" dt="2020-10-02T18:55:15.240" v="444" actId="1076"/>
          <ac:picMkLst>
            <pc:docMk/>
            <pc:sldMk cId="2324810636" sldId="287"/>
            <ac:picMk id="9" creationId="{DC707603-8D05-4969-8FA0-5BBDF85858DC}"/>
          </ac:picMkLst>
        </pc:picChg>
      </pc:sldChg>
      <pc:sldChg chg="modSp new mod">
        <pc:chgData name="Braden Kronheim" userId="4eca96a34860634b" providerId="LiveId" clId="{51C8C727-916A-4A9D-80B9-8CBAA82B429C}" dt="2020-10-02T19:26:22.910" v="1191" actId="20577"/>
        <pc:sldMkLst>
          <pc:docMk/>
          <pc:sldMk cId="2544847499" sldId="288"/>
        </pc:sldMkLst>
        <pc:spChg chg="mod">
          <ac:chgData name="Braden Kronheim" userId="4eca96a34860634b" providerId="LiveId" clId="{51C8C727-916A-4A9D-80B9-8CBAA82B429C}" dt="2020-10-02T18:59:06.888" v="521" actId="20577"/>
          <ac:spMkLst>
            <pc:docMk/>
            <pc:sldMk cId="2544847499" sldId="288"/>
            <ac:spMk id="2" creationId="{5A024555-B314-4B1A-9295-AC8ACBD26039}"/>
          </ac:spMkLst>
        </pc:spChg>
        <pc:spChg chg="mod">
          <ac:chgData name="Braden Kronheim" userId="4eca96a34860634b" providerId="LiveId" clId="{51C8C727-916A-4A9D-80B9-8CBAA82B429C}" dt="2020-10-02T19:26:22.910" v="1191" actId="20577"/>
          <ac:spMkLst>
            <pc:docMk/>
            <pc:sldMk cId="2544847499" sldId="288"/>
            <ac:spMk id="3" creationId="{93EE830E-691B-4181-8BD6-D463C39B26E5}"/>
          </ac:spMkLst>
        </pc:spChg>
      </pc:sldChg>
      <pc:sldChg chg="addSp delSp modSp add mod ord">
        <pc:chgData name="Braden Kronheim" userId="4eca96a34860634b" providerId="LiveId" clId="{51C8C727-916A-4A9D-80B9-8CBAA82B429C}" dt="2020-10-02T19:10:18.363" v="670" actId="14100"/>
        <pc:sldMkLst>
          <pc:docMk/>
          <pc:sldMk cId="2825685302" sldId="289"/>
        </pc:sldMkLst>
        <pc:spChg chg="mod">
          <ac:chgData name="Braden Kronheim" userId="4eca96a34860634b" providerId="LiveId" clId="{51C8C727-916A-4A9D-80B9-8CBAA82B429C}" dt="2020-10-02T19:09:24.450" v="655" actId="20577"/>
          <ac:spMkLst>
            <pc:docMk/>
            <pc:sldMk cId="2825685302" sldId="289"/>
            <ac:spMk id="2" creationId="{5C818379-81D0-4D9C-9D64-1A0F187A4A53}"/>
          </ac:spMkLst>
        </pc:spChg>
        <pc:picChg chg="add mod">
          <ac:chgData name="Braden Kronheim" userId="4eca96a34860634b" providerId="LiveId" clId="{51C8C727-916A-4A9D-80B9-8CBAA82B429C}" dt="2020-10-02T19:10:18.363" v="670" actId="14100"/>
          <ac:picMkLst>
            <pc:docMk/>
            <pc:sldMk cId="2825685302" sldId="289"/>
            <ac:picMk id="4" creationId="{326FAB82-72B7-4C95-8F32-9AF1EF52F672}"/>
          </ac:picMkLst>
        </pc:picChg>
        <pc:picChg chg="del">
          <ac:chgData name="Braden Kronheim" userId="4eca96a34860634b" providerId="LiveId" clId="{51C8C727-916A-4A9D-80B9-8CBAA82B429C}" dt="2020-10-02T19:09:28.049" v="657" actId="478"/>
          <ac:picMkLst>
            <pc:docMk/>
            <pc:sldMk cId="2825685302" sldId="289"/>
            <ac:picMk id="5" creationId="{FA97A824-CC2C-4113-B7E1-D94C8FE7C4AB}"/>
          </ac:picMkLst>
        </pc:picChg>
        <pc:picChg chg="del">
          <ac:chgData name="Braden Kronheim" userId="4eca96a34860634b" providerId="LiveId" clId="{51C8C727-916A-4A9D-80B9-8CBAA82B429C}" dt="2020-10-02T19:09:27.463" v="656" actId="478"/>
          <ac:picMkLst>
            <pc:docMk/>
            <pc:sldMk cId="2825685302" sldId="289"/>
            <ac:picMk id="7" creationId="{A4BE90B3-D1DE-488B-BBCB-2FD09BAE3926}"/>
          </ac:picMkLst>
        </pc:picChg>
        <pc:picChg chg="add mod">
          <ac:chgData name="Braden Kronheim" userId="4eca96a34860634b" providerId="LiveId" clId="{51C8C727-916A-4A9D-80B9-8CBAA82B429C}" dt="2020-10-02T19:10:07.034" v="667" actId="14100"/>
          <ac:picMkLst>
            <pc:docMk/>
            <pc:sldMk cId="2825685302" sldId="289"/>
            <ac:picMk id="8" creationId="{D2FD1BBA-2110-4E38-B56F-9EF1AD0869D5}"/>
          </ac:picMkLst>
        </pc:picChg>
      </pc:sldChg>
      <pc:sldChg chg="addSp delSp modSp new mod">
        <pc:chgData name="Braden Kronheim" userId="4eca96a34860634b" providerId="LiveId" clId="{51C8C727-916A-4A9D-80B9-8CBAA82B429C}" dt="2020-10-02T19:12:03.621" v="687" actId="1076"/>
        <pc:sldMkLst>
          <pc:docMk/>
          <pc:sldMk cId="2742499696" sldId="290"/>
        </pc:sldMkLst>
        <pc:spChg chg="mod">
          <ac:chgData name="Braden Kronheim" userId="4eca96a34860634b" providerId="LiveId" clId="{51C8C727-916A-4A9D-80B9-8CBAA82B429C}" dt="2020-10-02T19:10:28.956" v="672"/>
          <ac:spMkLst>
            <pc:docMk/>
            <pc:sldMk cId="2742499696" sldId="290"/>
            <ac:spMk id="2" creationId="{A215869F-4812-475B-9FD0-648608C7FAFC}"/>
          </ac:spMkLst>
        </pc:spChg>
        <pc:spChg chg="del">
          <ac:chgData name="Braden Kronheim" userId="4eca96a34860634b" providerId="LiveId" clId="{51C8C727-916A-4A9D-80B9-8CBAA82B429C}" dt="2020-10-02T19:10:54.113" v="673" actId="931"/>
          <ac:spMkLst>
            <pc:docMk/>
            <pc:sldMk cId="2742499696" sldId="290"/>
            <ac:spMk id="3" creationId="{61A55B5D-5704-496E-A878-5CC2B0E99492}"/>
          </ac:spMkLst>
        </pc:spChg>
        <pc:picChg chg="add mod">
          <ac:chgData name="Braden Kronheim" userId="4eca96a34860634b" providerId="LiveId" clId="{51C8C727-916A-4A9D-80B9-8CBAA82B429C}" dt="2020-10-02T19:10:58.355" v="677" actId="14100"/>
          <ac:picMkLst>
            <pc:docMk/>
            <pc:sldMk cId="2742499696" sldId="290"/>
            <ac:picMk id="5" creationId="{D62F991B-7B25-4809-AD1D-4EF1FFD8A525}"/>
          </ac:picMkLst>
        </pc:picChg>
        <pc:picChg chg="add mod">
          <ac:chgData name="Braden Kronheim" userId="4eca96a34860634b" providerId="LiveId" clId="{51C8C727-916A-4A9D-80B9-8CBAA82B429C}" dt="2020-10-02T19:12:03.621" v="687" actId="1076"/>
          <ac:picMkLst>
            <pc:docMk/>
            <pc:sldMk cId="2742499696" sldId="290"/>
            <ac:picMk id="7" creationId="{C92FE7DA-216E-44F5-BF5D-3479052A064C}"/>
          </ac:picMkLst>
        </pc:picChg>
        <pc:picChg chg="add mod">
          <ac:chgData name="Braden Kronheim" userId="4eca96a34860634b" providerId="LiveId" clId="{51C8C727-916A-4A9D-80B9-8CBAA82B429C}" dt="2020-10-02T19:11:51.325" v="685" actId="1076"/>
          <ac:picMkLst>
            <pc:docMk/>
            <pc:sldMk cId="2742499696" sldId="290"/>
            <ac:picMk id="9" creationId="{3F108851-81C7-4C80-9D08-030EF54209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October 2,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5EA8-DE7C-4599-92F3-5F446FEA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D2B5-1A4A-4104-8A4F-04740BF6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>
            <a:normAutofit lnSpcReduction="10000"/>
          </a:bodyPr>
          <a:lstStyle/>
          <a:p>
            <a:r>
              <a:rPr lang="en-US"/>
              <a:t>Looked more into </a:t>
            </a:r>
            <a:r>
              <a:rPr lang="en-US" dirty="0"/>
              <a:t>whether a model could be trained to classify particles as part of the jet or not</a:t>
            </a:r>
          </a:p>
          <a:p>
            <a:pPr lvl="1"/>
            <a:r>
              <a:rPr lang="en-US" dirty="0"/>
              <a:t>Input would be the same as the previous model, but output would just be a 1 or a 0</a:t>
            </a:r>
          </a:p>
          <a:p>
            <a:pPr lvl="1"/>
            <a:r>
              <a:rPr lang="en-US" dirty="0"/>
              <a:t>If the network can’t learn this it certainly can’t learn the whole problem</a:t>
            </a:r>
          </a:p>
          <a:p>
            <a:r>
              <a:rPr lang="en-US" dirty="0"/>
              <a:t>Dataset is unbalanced, about 5 times as many particles not in jet as in jet</a:t>
            </a:r>
          </a:p>
          <a:p>
            <a:pPr lvl="1"/>
            <a:r>
              <a:rPr lang="en-US" dirty="0"/>
              <a:t>This calls for weighting the particles in the jet 5 times heavier than the particles not in the jet</a:t>
            </a:r>
          </a:p>
          <a:p>
            <a:r>
              <a:rPr lang="en-US" dirty="0"/>
              <a:t>Started including vertex information for </a:t>
            </a:r>
            <a:r>
              <a:rPr lang="en-US" dirty="0" err="1"/>
              <a:t>reco</a:t>
            </a:r>
            <a:r>
              <a:rPr lang="en-US" dirty="0"/>
              <a:t> particle, as well as always including 4-vector and vertex of seed particle</a:t>
            </a:r>
          </a:p>
          <a:p>
            <a:r>
              <a:rPr lang="en-US" dirty="0"/>
              <a:t>Now using </a:t>
            </a:r>
            <a:r>
              <a:rPr lang="en-US" dirty="0" err="1"/>
              <a:t>pt</a:t>
            </a:r>
            <a:r>
              <a:rPr lang="en-US" dirty="0"/>
              <a:t>, eta, phi instead of px, </a:t>
            </a:r>
            <a:r>
              <a:rPr lang="en-US" dirty="0" err="1"/>
              <a:t>py</a:t>
            </a:r>
            <a:r>
              <a:rPr lang="en-US" dirty="0"/>
              <a:t>, </a:t>
            </a:r>
            <a:r>
              <a:rPr lang="en-US" dirty="0" err="1"/>
              <a:t>pz</a:t>
            </a:r>
            <a:endParaRPr lang="en-US" dirty="0"/>
          </a:p>
          <a:p>
            <a:r>
              <a:rPr lang="en-US" dirty="0"/>
              <a:t>Performed a balanced training</a:t>
            </a:r>
          </a:p>
          <a:p>
            <a:r>
              <a:rPr lang="en-US" dirty="0"/>
              <a:t>Generated roc curves and precision-recall curves</a:t>
            </a:r>
          </a:p>
        </p:txBody>
      </p:sp>
    </p:spTree>
    <p:extLst>
      <p:ext uri="{BB962C8B-B14F-4D97-AF65-F5344CB8AC3E}">
        <p14:creationId xmlns:p14="http://schemas.microsoft.com/office/powerpoint/2010/main" val="138154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2A55-A413-43FD-AA1F-6EEAAE4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BEBE-FE8D-4DA2-B444-F15D3C25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4317099" cy="4195481"/>
          </a:xfrm>
        </p:spPr>
        <p:txBody>
          <a:bodyPr>
            <a:normAutofit/>
          </a:bodyPr>
          <a:lstStyle/>
          <a:p>
            <a:r>
              <a:rPr lang="en-US" dirty="0"/>
              <a:t>Trained on balanced set, evaluated on balanced:</a:t>
            </a:r>
          </a:p>
          <a:p>
            <a:pPr lvl="1"/>
            <a:r>
              <a:rPr lang="en-US" dirty="0"/>
              <a:t>Recall: 0.92	</a:t>
            </a:r>
          </a:p>
          <a:p>
            <a:pPr lvl="1"/>
            <a:r>
              <a:rPr lang="en-US" dirty="0"/>
              <a:t>Precision: 0.89</a:t>
            </a:r>
          </a:p>
          <a:p>
            <a:pPr lvl="1"/>
            <a:r>
              <a:rPr lang="en-US" dirty="0"/>
              <a:t>F1: 0.90</a:t>
            </a:r>
          </a:p>
          <a:p>
            <a:r>
              <a:rPr lang="en-US" dirty="0"/>
              <a:t>Trained on balanced set, evaluated on unbalanced set:</a:t>
            </a:r>
          </a:p>
          <a:p>
            <a:pPr lvl="1"/>
            <a:r>
              <a:rPr lang="en-US" dirty="0"/>
              <a:t>Recall: 0.94</a:t>
            </a:r>
          </a:p>
          <a:p>
            <a:pPr lvl="1"/>
            <a:r>
              <a:rPr lang="en-US" dirty="0"/>
              <a:t>Precision: 0.62</a:t>
            </a:r>
          </a:p>
          <a:p>
            <a:pPr lvl="1"/>
            <a:r>
              <a:rPr lang="en-US" dirty="0"/>
              <a:t>F1: 0.75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0804-7F27-4EFB-8F8E-49E2B1F01B8D}"/>
              </a:ext>
            </a:extLst>
          </p:cNvPr>
          <p:cNvSpPr txBox="1"/>
          <p:nvPr/>
        </p:nvSpPr>
        <p:spPr>
          <a:xfrm>
            <a:off x="5451461" y="1853248"/>
            <a:ext cx="6094428" cy="406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Trained on unbalanced set with weights, evaluated on unbalanced set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0.94	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0.62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0.75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Trained on unbalanced set without weights, evaluated on unbalanced set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0.74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0.87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0.80</a:t>
            </a:r>
          </a:p>
        </p:txBody>
      </p:sp>
    </p:spTree>
    <p:extLst>
      <p:ext uri="{BB962C8B-B14F-4D97-AF65-F5344CB8AC3E}">
        <p14:creationId xmlns:p14="http://schemas.microsoft.com/office/powerpoint/2010/main" val="17039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8379-81D0-4D9C-9D64-1A0F187A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curves, precision-recall curves</a:t>
            </a:r>
            <a:br>
              <a:rPr lang="en-US" dirty="0"/>
            </a:br>
            <a:r>
              <a:rPr lang="en-US" dirty="0"/>
              <a:t>(balanced, very similar to unbalanced with weights)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97A824-CC2C-4113-B7E1-D94C8FE7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57" y="2728447"/>
            <a:ext cx="5239198" cy="35243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BE90B3-D1DE-488B-BBCB-2FD09BAE3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2" y="2716425"/>
            <a:ext cx="5013157" cy="3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3CE3-7729-4943-A758-595BAACE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vs. threshold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8F6CC2-475E-49AA-ABCF-979512BE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" y="1439958"/>
            <a:ext cx="4145639" cy="512108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043D4AE-6CA9-48E0-A46E-43CC778A4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46" y="1439958"/>
            <a:ext cx="3932261" cy="506011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C707603-8D05-4969-8FA0-5BBDF8585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07" y="1434234"/>
            <a:ext cx="390939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1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8379-81D0-4D9C-9D64-1A0F187A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curves, precision-recall curves (not balanced, no weights)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26FAB82-72B7-4C95-8F32-9AF1EF52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32" y="2554489"/>
            <a:ext cx="5046726" cy="334148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2FD1BBA-2110-4E38-B56F-9EF1AD086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8" y="2554490"/>
            <a:ext cx="5305932" cy="33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8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869F-4812-475B-9FD0-648608C7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vs. threshold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D62F991B-7B25-4809-AD1D-4EF1FFD8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3" y="1628431"/>
            <a:ext cx="3548234" cy="481494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92FE7DA-216E-44F5-BF5D-3479052A0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80" y="1628431"/>
            <a:ext cx="3745402" cy="488881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F108851-81C7-4C80-9D08-030EF5420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45" y="2531220"/>
            <a:ext cx="412277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4555-B314-4B1A-9295-AC8ACBD2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830E-691B-4181-8BD6-D463C39B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how these work with a different model predicting four-vectors</a:t>
            </a:r>
          </a:p>
          <a:p>
            <a:r>
              <a:rPr lang="en-US" dirty="0"/>
              <a:t>Contemplate modifications to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44847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3818</TotalTime>
  <Words>277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Fall 2020 Week 7</vt:lpstr>
      <vt:lpstr>Summary</vt:lpstr>
      <vt:lpstr>Performance</vt:lpstr>
      <vt:lpstr>Roc curves, precision-recall curves (balanced, very similar to unbalanced with weights)</vt:lpstr>
      <vt:lpstr>Metrics vs. threshold</vt:lpstr>
      <vt:lpstr>Roc curves, precision-recall curves (not balanced, no weights)</vt:lpstr>
      <vt:lpstr>Metrics vs. threshold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8</cp:revision>
  <dcterms:created xsi:type="dcterms:W3CDTF">2019-02-19T14:12:45Z</dcterms:created>
  <dcterms:modified xsi:type="dcterms:W3CDTF">2020-10-02T19:27:15Z</dcterms:modified>
</cp:coreProperties>
</file>