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80" r:id="rId3"/>
    <p:sldId id="281" r:id="rId4"/>
    <p:sldId id="282" r:id="rId5"/>
    <p:sldId id="283" r:id="rId6"/>
    <p:sldId id="28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B80F9-CFFF-4C5A-B5C2-07558E6F18A7}" v="10" dt="2020-09-29T16:57:36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660B80F9-CFFF-4C5A-B5C2-07558E6F18A7}"/>
    <pc:docChg chg="undo custSel addSld delSld modSld sldOrd">
      <pc:chgData name="Braden Kronheim" userId="4eca96a34860634b" providerId="LiveId" clId="{660B80F9-CFFF-4C5A-B5C2-07558E6F18A7}" dt="2020-10-26T18:50:32.153" v="513" actId="207"/>
      <pc:docMkLst>
        <pc:docMk/>
      </pc:docMkLst>
      <pc:sldChg chg="modSp mod">
        <pc:chgData name="Braden Kronheim" userId="4eca96a34860634b" providerId="LiveId" clId="{660B80F9-CFFF-4C5A-B5C2-07558E6F18A7}" dt="2020-09-29T16:48:29.401" v="5" actId="20577"/>
        <pc:sldMkLst>
          <pc:docMk/>
          <pc:sldMk cId="3863350844" sldId="256"/>
        </pc:sldMkLst>
        <pc:spChg chg="mod">
          <ac:chgData name="Braden Kronheim" userId="4eca96a34860634b" providerId="LiveId" clId="{660B80F9-CFFF-4C5A-B5C2-07558E6F18A7}" dt="2020-09-29T16:48:29.401" v="5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660B80F9-CFFF-4C5A-B5C2-07558E6F18A7}" dt="2020-09-29T16:48:23.239" v="4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del">
        <pc:chgData name="Braden Kronheim" userId="4eca96a34860634b" providerId="LiveId" clId="{660B80F9-CFFF-4C5A-B5C2-07558E6F18A7}" dt="2020-09-29T16:48:15.561" v="0" actId="47"/>
        <pc:sldMkLst>
          <pc:docMk/>
          <pc:sldMk cId="4088374585" sldId="265"/>
        </pc:sldMkLst>
      </pc:sldChg>
      <pc:sldChg chg="del">
        <pc:chgData name="Braden Kronheim" userId="4eca96a34860634b" providerId="LiveId" clId="{660B80F9-CFFF-4C5A-B5C2-07558E6F18A7}" dt="2020-09-29T16:58:34.910" v="393" actId="47"/>
        <pc:sldMkLst>
          <pc:docMk/>
          <pc:sldMk cId="519214731" sldId="277"/>
        </pc:sldMkLst>
      </pc:sldChg>
      <pc:sldChg chg="del">
        <pc:chgData name="Braden Kronheim" userId="4eca96a34860634b" providerId="LiveId" clId="{660B80F9-CFFF-4C5A-B5C2-07558E6F18A7}" dt="2020-09-29T16:48:45.963" v="6" actId="47"/>
        <pc:sldMkLst>
          <pc:docMk/>
          <pc:sldMk cId="469929167" sldId="278"/>
        </pc:sldMkLst>
      </pc:sldChg>
      <pc:sldChg chg="del">
        <pc:chgData name="Braden Kronheim" userId="4eca96a34860634b" providerId="LiveId" clId="{660B80F9-CFFF-4C5A-B5C2-07558E6F18A7}" dt="2020-09-29T16:48:47.100" v="7" actId="47"/>
        <pc:sldMkLst>
          <pc:docMk/>
          <pc:sldMk cId="22425651" sldId="279"/>
        </pc:sldMkLst>
      </pc:sldChg>
      <pc:sldChg chg="modSp mod">
        <pc:chgData name="Braden Kronheim" userId="4eca96a34860634b" providerId="LiveId" clId="{660B80F9-CFFF-4C5A-B5C2-07558E6F18A7}" dt="2020-09-29T16:50:15.466" v="213" actId="20577"/>
        <pc:sldMkLst>
          <pc:docMk/>
          <pc:sldMk cId="1381546127" sldId="280"/>
        </pc:sldMkLst>
        <pc:spChg chg="mod">
          <ac:chgData name="Braden Kronheim" userId="4eca96a34860634b" providerId="LiveId" clId="{660B80F9-CFFF-4C5A-B5C2-07558E6F18A7}" dt="2020-09-29T16:50:15.466" v="213" actId="20577"/>
          <ac:spMkLst>
            <pc:docMk/>
            <pc:sldMk cId="1381546127" sldId="280"/>
            <ac:spMk id="3" creationId="{1BFCD2B5-1A4A-4104-8A4F-04740BF69A78}"/>
          </ac:spMkLst>
        </pc:spChg>
      </pc:sldChg>
      <pc:sldChg chg="addSp delSp modSp mod">
        <pc:chgData name="Braden Kronheim" userId="4eca96a34860634b" providerId="LiveId" clId="{660B80F9-CFFF-4C5A-B5C2-07558E6F18A7}" dt="2020-10-26T18:50:30.533" v="510" actId="207"/>
        <pc:sldMkLst>
          <pc:docMk/>
          <pc:sldMk cId="3243010898" sldId="281"/>
        </pc:sldMkLst>
        <pc:spChg chg="mod">
          <ac:chgData name="Braden Kronheim" userId="4eca96a34860634b" providerId="LiveId" clId="{660B80F9-CFFF-4C5A-B5C2-07558E6F18A7}" dt="2020-10-26T18:50:30.533" v="510" actId="207"/>
          <ac:spMkLst>
            <pc:docMk/>
            <pc:sldMk cId="3243010898" sldId="281"/>
            <ac:spMk id="2" creationId="{EB0AFB07-CECE-4325-AB82-0D63532A0143}"/>
          </ac:spMkLst>
        </pc:spChg>
        <pc:spChg chg="add mod">
          <ac:chgData name="Braden Kronheim" userId="4eca96a34860634b" providerId="LiveId" clId="{660B80F9-CFFF-4C5A-B5C2-07558E6F18A7}" dt="2020-10-26T18:50:30.533" v="510" actId="207"/>
          <ac:spMkLst>
            <pc:docMk/>
            <pc:sldMk cId="3243010898" sldId="281"/>
            <ac:spMk id="6" creationId="{26D1F28B-22B9-4B8C-B203-8E3B237B6FBE}"/>
          </ac:spMkLst>
        </pc:spChg>
        <pc:spChg chg="add mod">
          <ac:chgData name="Braden Kronheim" userId="4eca96a34860634b" providerId="LiveId" clId="{660B80F9-CFFF-4C5A-B5C2-07558E6F18A7}" dt="2020-10-26T18:50:30.533" v="510" actId="207"/>
          <ac:spMkLst>
            <pc:docMk/>
            <pc:sldMk cId="3243010898" sldId="281"/>
            <ac:spMk id="9" creationId="{1AD8CF99-5E83-416C-A9C4-7CC68CC2E41E}"/>
          </ac:spMkLst>
        </pc:spChg>
        <pc:spChg chg="add mod">
          <ac:chgData name="Braden Kronheim" userId="4eca96a34860634b" providerId="LiveId" clId="{660B80F9-CFFF-4C5A-B5C2-07558E6F18A7}" dt="2020-10-26T18:50:30.533" v="510" actId="207"/>
          <ac:spMkLst>
            <pc:docMk/>
            <pc:sldMk cId="3243010898" sldId="281"/>
            <ac:spMk id="10" creationId="{66CC0C5D-AECE-4D45-A7BF-E1AE9E66E377}"/>
          </ac:spMkLst>
        </pc:spChg>
        <pc:spChg chg="add mod">
          <ac:chgData name="Braden Kronheim" userId="4eca96a34860634b" providerId="LiveId" clId="{660B80F9-CFFF-4C5A-B5C2-07558E6F18A7}" dt="2020-10-26T18:50:30.533" v="510" actId="207"/>
          <ac:spMkLst>
            <pc:docMk/>
            <pc:sldMk cId="3243010898" sldId="281"/>
            <ac:spMk id="12" creationId="{45336063-8604-4E09-A1F7-EF9EE5EF85EF}"/>
          </ac:spMkLst>
        </pc:spChg>
        <pc:picChg chg="add mod">
          <ac:chgData name="Braden Kronheim" userId="4eca96a34860634b" providerId="LiveId" clId="{660B80F9-CFFF-4C5A-B5C2-07558E6F18A7}" dt="2020-09-29T16:52:44.960" v="261" actId="962"/>
          <ac:picMkLst>
            <pc:docMk/>
            <pc:sldMk cId="3243010898" sldId="281"/>
            <ac:picMk id="4" creationId="{CAFAA998-B1C0-4403-B4EE-90A60F753F4F}"/>
          </ac:picMkLst>
        </pc:picChg>
        <pc:picChg chg="del">
          <ac:chgData name="Braden Kronheim" userId="4eca96a34860634b" providerId="LiveId" clId="{660B80F9-CFFF-4C5A-B5C2-07558E6F18A7}" dt="2020-09-29T16:51:00.443" v="251" actId="478"/>
          <ac:picMkLst>
            <pc:docMk/>
            <pc:sldMk cId="3243010898" sldId="281"/>
            <ac:picMk id="5" creationId="{84B3E950-1527-4C4F-AEE7-73A45A393925}"/>
          </ac:picMkLst>
        </pc:picChg>
        <pc:picChg chg="del">
          <ac:chgData name="Braden Kronheim" userId="4eca96a34860634b" providerId="LiveId" clId="{660B80F9-CFFF-4C5A-B5C2-07558E6F18A7}" dt="2020-09-29T16:51:01.837" v="252" actId="478"/>
          <ac:picMkLst>
            <pc:docMk/>
            <pc:sldMk cId="3243010898" sldId="281"/>
            <ac:picMk id="7" creationId="{46FCBCD4-1DF8-47AD-B873-797323924134}"/>
          </ac:picMkLst>
        </pc:picChg>
        <pc:cxnChg chg="add">
          <ac:chgData name="Braden Kronheim" userId="4eca96a34860634b" providerId="LiveId" clId="{660B80F9-CFFF-4C5A-B5C2-07558E6F18A7}" dt="2020-09-29T16:55:54.872" v="367" actId="11529"/>
          <ac:cxnSpMkLst>
            <pc:docMk/>
            <pc:sldMk cId="3243010898" sldId="281"/>
            <ac:cxnSpMk id="14" creationId="{0CDD5924-59FB-4F75-9B21-721B8863D9C5}"/>
          </ac:cxnSpMkLst>
        </pc:cxnChg>
        <pc:cxnChg chg="add">
          <ac:chgData name="Braden Kronheim" userId="4eca96a34860634b" providerId="LiveId" clId="{660B80F9-CFFF-4C5A-B5C2-07558E6F18A7}" dt="2020-09-29T16:56:00.552" v="368" actId="11529"/>
          <ac:cxnSpMkLst>
            <pc:docMk/>
            <pc:sldMk cId="3243010898" sldId="281"/>
            <ac:cxnSpMk id="16" creationId="{E4C6E79E-C46B-4BBE-BEB2-FB0D03A370D9}"/>
          </ac:cxnSpMkLst>
        </pc:cxnChg>
        <pc:cxnChg chg="add">
          <ac:chgData name="Braden Kronheim" userId="4eca96a34860634b" providerId="LiveId" clId="{660B80F9-CFFF-4C5A-B5C2-07558E6F18A7}" dt="2020-09-29T16:56:07.008" v="369" actId="11529"/>
          <ac:cxnSpMkLst>
            <pc:docMk/>
            <pc:sldMk cId="3243010898" sldId="281"/>
            <ac:cxnSpMk id="18" creationId="{89AFA447-8731-4C6D-BC31-95D2B14E83D3}"/>
          </ac:cxnSpMkLst>
        </pc:cxnChg>
        <pc:cxnChg chg="add">
          <ac:chgData name="Braden Kronheim" userId="4eca96a34860634b" providerId="LiveId" clId="{660B80F9-CFFF-4C5A-B5C2-07558E6F18A7}" dt="2020-09-29T16:56:11.508" v="370" actId="11529"/>
          <ac:cxnSpMkLst>
            <pc:docMk/>
            <pc:sldMk cId="3243010898" sldId="281"/>
            <ac:cxnSpMk id="20" creationId="{3EE682AB-469E-4461-A929-E5A3041B4922}"/>
          </ac:cxnSpMkLst>
        </pc:cxnChg>
      </pc:sldChg>
      <pc:sldChg chg="addSp delSp modSp add del mod">
        <pc:chgData name="Braden Kronheim" userId="4eca96a34860634b" providerId="LiveId" clId="{660B80F9-CFFF-4C5A-B5C2-07558E6F18A7}" dt="2020-10-26T18:50:30.971" v="511" actId="207"/>
        <pc:sldMkLst>
          <pc:docMk/>
          <pc:sldMk cId="1782280567" sldId="282"/>
        </pc:sldMkLst>
        <pc:spChg chg="mod">
          <ac:chgData name="Braden Kronheim" userId="4eca96a34860634b" providerId="LiveId" clId="{660B80F9-CFFF-4C5A-B5C2-07558E6F18A7}" dt="2020-10-26T18:50:30.971" v="511" actId="207"/>
          <ac:spMkLst>
            <pc:docMk/>
            <pc:sldMk cId="1782280567" sldId="282"/>
            <ac:spMk id="2" creationId="{CF65FCD8-CB46-4207-808D-249577D28354}"/>
          </ac:spMkLst>
        </pc:spChg>
        <pc:spChg chg="add mod">
          <ac:chgData name="Braden Kronheim" userId="4eca96a34860634b" providerId="LiveId" clId="{660B80F9-CFFF-4C5A-B5C2-07558E6F18A7}" dt="2020-10-26T18:50:30.971" v="511" actId="207"/>
          <ac:spMkLst>
            <pc:docMk/>
            <pc:sldMk cId="1782280567" sldId="282"/>
            <ac:spMk id="8" creationId="{C330FEF9-AC82-4C12-AA44-1801758C65EA}"/>
          </ac:spMkLst>
        </pc:spChg>
        <pc:spChg chg="add mod">
          <ac:chgData name="Braden Kronheim" userId="4eca96a34860634b" providerId="LiveId" clId="{660B80F9-CFFF-4C5A-B5C2-07558E6F18A7}" dt="2020-10-26T18:50:30.971" v="511" actId="207"/>
          <ac:spMkLst>
            <pc:docMk/>
            <pc:sldMk cId="1782280567" sldId="282"/>
            <ac:spMk id="9" creationId="{32F54ADE-2422-46FF-882C-551DD878D865}"/>
          </ac:spMkLst>
        </pc:spChg>
        <pc:spChg chg="add mod">
          <ac:chgData name="Braden Kronheim" userId="4eca96a34860634b" providerId="LiveId" clId="{660B80F9-CFFF-4C5A-B5C2-07558E6F18A7}" dt="2020-10-26T18:50:30.971" v="511" actId="207"/>
          <ac:spMkLst>
            <pc:docMk/>
            <pc:sldMk cId="1782280567" sldId="282"/>
            <ac:spMk id="12" creationId="{A6C98E38-9CD7-45CF-9370-CC25898244EB}"/>
          </ac:spMkLst>
        </pc:spChg>
        <pc:spChg chg="add mod">
          <ac:chgData name="Braden Kronheim" userId="4eca96a34860634b" providerId="LiveId" clId="{660B80F9-CFFF-4C5A-B5C2-07558E6F18A7}" dt="2020-10-26T18:50:30.971" v="511" actId="207"/>
          <ac:spMkLst>
            <pc:docMk/>
            <pc:sldMk cId="1782280567" sldId="282"/>
            <ac:spMk id="13" creationId="{0211E869-1FD0-4691-9C43-9D2BC5EA6DE1}"/>
          </ac:spMkLst>
        </pc:spChg>
        <pc:picChg chg="add mod">
          <ac:chgData name="Braden Kronheim" userId="4eca96a34860634b" providerId="LiveId" clId="{660B80F9-CFFF-4C5A-B5C2-07558E6F18A7}" dt="2020-09-29T16:53:17.561" v="264" actId="962"/>
          <ac:picMkLst>
            <pc:docMk/>
            <pc:sldMk cId="1782280567" sldId="282"/>
            <ac:picMk id="4" creationId="{C93FE448-2F65-4C8E-891C-676C2F22ED76}"/>
          </ac:picMkLst>
        </pc:picChg>
        <pc:picChg chg="del">
          <ac:chgData name="Braden Kronheim" userId="4eca96a34860634b" providerId="LiveId" clId="{660B80F9-CFFF-4C5A-B5C2-07558E6F18A7}" dt="2020-09-29T16:51:07.881" v="255" actId="478"/>
          <ac:picMkLst>
            <pc:docMk/>
            <pc:sldMk cId="1782280567" sldId="282"/>
            <ac:picMk id="5" creationId="{3542AB83-771D-4492-B5E1-E0C2D8051B0D}"/>
          </ac:picMkLst>
        </pc:picChg>
        <pc:picChg chg="del">
          <ac:chgData name="Braden Kronheim" userId="4eca96a34860634b" providerId="LiveId" clId="{660B80F9-CFFF-4C5A-B5C2-07558E6F18A7}" dt="2020-09-29T16:51:09.422" v="256" actId="478"/>
          <ac:picMkLst>
            <pc:docMk/>
            <pc:sldMk cId="1782280567" sldId="282"/>
            <ac:picMk id="7" creationId="{1074B1F7-C142-4805-893D-34A8B00E3BA3}"/>
          </ac:picMkLst>
        </pc:picChg>
        <pc:cxnChg chg="add mod">
          <ac:chgData name="Braden Kronheim" userId="4eca96a34860634b" providerId="LiveId" clId="{660B80F9-CFFF-4C5A-B5C2-07558E6F18A7}" dt="2020-09-29T16:56:23.732" v="371"/>
          <ac:cxnSpMkLst>
            <pc:docMk/>
            <pc:sldMk cId="1782280567" sldId="282"/>
            <ac:cxnSpMk id="10" creationId="{D375FA3F-6E6B-45D4-A99E-428128A8DC0E}"/>
          </ac:cxnSpMkLst>
        </pc:cxnChg>
        <pc:cxnChg chg="add mod">
          <ac:chgData name="Braden Kronheim" userId="4eca96a34860634b" providerId="LiveId" clId="{660B80F9-CFFF-4C5A-B5C2-07558E6F18A7}" dt="2020-09-29T16:56:23.732" v="371"/>
          <ac:cxnSpMkLst>
            <pc:docMk/>
            <pc:sldMk cId="1782280567" sldId="282"/>
            <ac:cxnSpMk id="11" creationId="{713C5DF4-3CB1-4B1E-80EA-5B5EB05BB89C}"/>
          </ac:cxnSpMkLst>
        </pc:cxnChg>
        <pc:cxnChg chg="add mod">
          <ac:chgData name="Braden Kronheim" userId="4eca96a34860634b" providerId="LiveId" clId="{660B80F9-CFFF-4C5A-B5C2-07558E6F18A7}" dt="2020-09-29T16:57:47.727" v="385" actId="14100"/>
          <ac:cxnSpMkLst>
            <pc:docMk/>
            <pc:sldMk cId="1782280567" sldId="282"/>
            <ac:cxnSpMk id="14" creationId="{4C00FAFD-8278-40D9-9C2A-7602D65F9FE9}"/>
          </ac:cxnSpMkLst>
        </pc:cxnChg>
        <pc:cxnChg chg="add mod">
          <ac:chgData name="Braden Kronheim" userId="4eca96a34860634b" providerId="LiveId" clId="{660B80F9-CFFF-4C5A-B5C2-07558E6F18A7}" dt="2020-09-29T16:57:36.234" v="384"/>
          <ac:cxnSpMkLst>
            <pc:docMk/>
            <pc:sldMk cId="1782280567" sldId="282"/>
            <ac:cxnSpMk id="15" creationId="{B3C0DCBF-A24B-458B-894E-64EB0CDD731B}"/>
          </ac:cxnSpMkLst>
        </pc:cxnChg>
      </pc:sldChg>
      <pc:sldChg chg="addSp delSp modSp add mod ord">
        <pc:chgData name="Braden Kronheim" userId="4eca96a34860634b" providerId="LiveId" clId="{660B80F9-CFFF-4C5A-B5C2-07558E6F18A7}" dt="2020-10-26T18:50:32.153" v="513" actId="207"/>
        <pc:sldMkLst>
          <pc:docMk/>
          <pc:sldMk cId="3983158004" sldId="283"/>
        </pc:sldMkLst>
        <pc:spChg chg="mod">
          <ac:chgData name="Braden Kronheim" userId="4eca96a34860634b" providerId="LiveId" clId="{660B80F9-CFFF-4C5A-B5C2-07558E6F18A7}" dt="2020-10-26T18:50:31.512" v="512" actId="207"/>
          <ac:spMkLst>
            <pc:docMk/>
            <pc:sldMk cId="3983158004" sldId="283"/>
            <ac:spMk id="2" creationId="{EB0AFB07-CECE-4325-AB82-0D63532A0143}"/>
          </ac:spMkLst>
        </pc:spChg>
        <pc:spChg chg="add mod">
          <ac:chgData name="Braden Kronheim" userId="4eca96a34860634b" providerId="LiveId" clId="{660B80F9-CFFF-4C5A-B5C2-07558E6F18A7}" dt="2020-10-26T18:50:32.153" v="513" actId="207"/>
          <ac:spMkLst>
            <pc:docMk/>
            <pc:sldMk cId="3983158004" sldId="283"/>
            <ac:spMk id="8" creationId="{4798FDFD-26A7-45CA-861A-377A25CAC0E3}"/>
          </ac:spMkLst>
        </pc:spChg>
        <pc:spChg chg="add mod">
          <ac:chgData name="Braden Kronheim" userId="4eca96a34860634b" providerId="LiveId" clId="{660B80F9-CFFF-4C5A-B5C2-07558E6F18A7}" dt="2020-10-26T18:49:35.090" v="506" actId="207"/>
          <ac:spMkLst>
            <pc:docMk/>
            <pc:sldMk cId="3983158004" sldId="283"/>
            <ac:spMk id="9" creationId="{1D033D60-4D90-4338-AFB9-1C0BD255A806}"/>
          </ac:spMkLst>
        </pc:spChg>
        <pc:spChg chg="add mod">
          <ac:chgData name="Braden Kronheim" userId="4eca96a34860634b" providerId="LiveId" clId="{660B80F9-CFFF-4C5A-B5C2-07558E6F18A7}" dt="2020-09-29T16:58:07.611" v="386" actId="1076"/>
          <ac:spMkLst>
            <pc:docMk/>
            <pc:sldMk cId="3983158004" sldId="283"/>
            <ac:spMk id="12" creationId="{7E3F91AE-C4C7-4C68-B316-447243382C4C}"/>
          </ac:spMkLst>
        </pc:spChg>
        <pc:spChg chg="add mod">
          <ac:chgData name="Braden Kronheim" userId="4eca96a34860634b" providerId="LiveId" clId="{660B80F9-CFFF-4C5A-B5C2-07558E6F18A7}" dt="2020-10-26T18:50:32.153" v="513" actId="207"/>
          <ac:spMkLst>
            <pc:docMk/>
            <pc:sldMk cId="3983158004" sldId="283"/>
            <ac:spMk id="13" creationId="{B806715E-EB7F-4907-B62A-F9A940C63E5E}"/>
          </ac:spMkLst>
        </pc:spChg>
        <pc:picChg chg="add mod">
          <ac:chgData name="Braden Kronheim" userId="4eca96a34860634b" providerId="LiveId" clId="{660B80F9-CFFF-4C5A-B5C2-07558E6F18A7}" dt="2020-09-29T16:53:48.066" v="267" actId="962"/>
          <ac:picMkLst>
            <pc:docMk/>
            <pc:sldMk cId="3983158004" sldId="283"/>
            <ac:picMk id="4" creationId="{96A2F359-C895-4112-841E-3BCE052B2E30}"/>
          </ac:picMkLst>
        </pc:picChg>
        <pc:picChg chg="del">
          <ac:chgData name="Braden Kronheim" userId="4eca96a34860634b" providerId="LiveId" clId="{660B80F9-CFFF-4C5A-B5C2-07558E6F18A7}" dt="2020-09-29T16:51:11.725" v="257" actId="478"/>
          <ac:picMkLst>
            <pc:docMk/>
            <pc:sldMk cId="3983158004" sldId="283"/>
            <ac:picMk id="5" creationId="{84B3E950-1527-4C4F-AEE7-73A45A393925}"/>
          </ac:picMkLst>
        </pc:picChg>
        <pc:picChg chg="del">
          <ac:chgData name="Braden Kronheim" userId="4eca96a34860634b" providerId="LiveId" clId="{660B80F9-CFFF-4C5A-B5C2-07558E6F18A7}" dt="2020-09-29T16:51:13.205" v="258" actId="478"/>
          <ac:picMkLst>
            <pc:docMk/>
            <pc:sldMk cId="3983158004" sldId="283"/>
            <ac:picMk id="7" creationId="{46FCBCD4-1DF8-47AD-B873-797323924134}"/>
          </ac:picMkLst>
        </pc:picChg>
        <pc:cxnChg chg="add mod">
          <ac:chgData name="Braden Kronheim" userId="4eca96a34860634b" providerId="LiveId" clId="{660B80F9-CFFF-4C5A-B5C2-07558E6F18A7}" dt="2020-09-29T16:58:31.127" v="392" actId="14100"/>
          <ac:cxnSpMkLst>
            <pc:docMk/>
            <pc:sldMk cId="3983158004" sldId="283"/>
            <ac:cxnSpMk id="10" creationId="{AD37F9A0-A2F1-4A69-9C64-56DAC9BE328D}"/>
          </ac:cxnSpMkLst>
        </pc:cxnChg>
        <pc:cxnChg chg="add mod">
          <ac:chgData name="Braden Kronheim" userId="4eca96a34860634b" providerId="LiveId" clId="{660B80F9-CFFF-4C5A-B5C2-07558E6F18A7}" dt="2020-09-29T16:56:28.720" v="372"/>
          <ac:cxnSpMkLst>
            <pc:docMk/>
            <pc:sldMk cId="3983158004" sldId="283"/>
            <ac:cxnSpMk id="11" creationId="{DFAB1ACF-5CF0-4A1F-A036-C6C72F2AFF50}"/>
          </ac:cxnSpMkLst>
        </pc:cxnChg>
        <pc:cxnChg chg="add mod">
          <ac:chgData name="Braden Kronheim" userId="4eca96a34860634b" providerId="LiveId" clId="{660B80F9-CFFF-4C5A-B5C2-07558E6F18A7}" dt="2020-09-29T16:58:11.919" v="387" actId="14100"/>
          <ac:cxnSpMkLst>
            <pc:docMk/>
            <pc:sldMk cId="3983158004" sldId="283"/>
            <ac:cxnSpMk id="14" creationId="{A2CD2DC2-6C08-42E0-BA29-B54EB3809F9E}"/>
          </ac:cxnSpMkLst>
        </pc:cxnChg>
        <pc:cxnChg chg="add mod">
          <ac:chgData name="Braden Kronheim" userId="4eca96a34860634b" providerId="LiveId" clId="{660B80F9-CFFF-4C5A-B5C2-07558E6F18A7}" dt="2020-09-29T16:56:42.513" v="374" actId="14100"/>
          <ac:cxnSpMkLst>
            <pc:docMk/>
            <pc:sldMk cId="3983158004" sldId="283"/>
            <ac:cxnSpMk id="15" creationId="{9ADBFB88-7398-41E3-AF8F-CDD9C214D901}"/>
          </ac:cxnSpMkLst>
        </pc:cxnChg>
      </pc:sldChg>
      <pc:sldChg chg="modSp new mod">
        <pc:chgData name="Braden Kronheim" userId="4eca96a34860634b" providerId="LiveId" clId="{660B80F9-CFFF-4C5A-B5C2-07558E6F18A7}" dt="2020-09-29T20:02:29.795" v="505" actId="20577"/>
        <pc:sldMkLst>
          <pc:docMk/>
          <pc:sldMk cId="1736896427" sldId="284"/>
        </pc:sldMkLst>
        <pc:spChg chg="mod">
          <ac:chgData name="Braden Kronheim" userId="4eca96a34860634b" providerId="LiveId" clId="{660B80F9-CFFF-4C5A-B5C2-07558E6F18A7}" dt="2020-09-29T20:02:29.795" v="505" actId="20577"/>
          <ac:spMkLst>
            <pc:docMk/>
            <pc:sldMk cId="1736896427" sldId="284"/>
            <ac:spMk id="2" creationId="{7D7BCAF6-2CFD-4300-A3C5-27C4D360F218}"/>
          </ac:spMkLst>
        </pc:spChg>
        <pc:spChg chg="mod">
          <ac:chgData name="Braden Kronheim" userId="4eca96a34860634b" providerId="LiveId" clId="{660B80F9-CFFF-4C5A-B5C2-07558E6F18A7}" dt="2020-09-29T20:01:47.400" v="395"/>
          <ac:spMkLst>
            <pc:docMk/>
            <pc:sldMk cId="1736896427" sldId="284"/>
            <ac:spMk id="3" creationId="{F34B3561-98A8-4B45-9BF4-D781650761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22CEB6-BAAF-40A1-B199-C3328F2F56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Fall 2020 Week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September 29, 2020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AF3130-C9F3-4A79-AF7C-43DBF01D4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054600"/>
            <a:ext cx="6718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5EA8-DE7C-4599-92F3-5F446FEA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D2B5-1A4A-4104-8A4F-04740BF6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074023"/>
          </a:xfrm>
        </p:spPr>
        <p:txBody>
          <a:bodyPr/>
          <a:lstStyle/>
          <a:p>
            <a:r>
              <a:rPr lang="en-US" dirty="0"/>
              <a:t>Before going back into BNNs I looked at whether a model could be trained to classify particles as part of the jet or not</a:t>
            </a:r>
          </a:p>
          <a:p>
            <a:pPr lvl="1"/>
            <a:r>
              <a:rPr lang="en-US" dirty="0"/>
              <a:t>Input would be the same as the previous model, but output would just be a 1 or a 0</a:t>
            </a:r>
          </a:p>
          <a:p>
            <a:pPr lvl="1"/>
            <a:r>
              <a:rPr lang="en-US" dirty="0"/>
              <a:t>If the network can’t learn this it certainly can’t learn the whole problem</a:t>
            </a:r>
          </a:p>
          <a:p>
            <a:r>
              <a:rPr lang="en-US" dirty="0"/>
              <a:t>Dataset is unbalanced, about 5 times as many particles not in jet as in jet</a:t>
            </a:r>
          </a:p>
          <a:p>
            <a:pPr lvl="1"/>
            <a:r>
              <a:rPr lang="en-US" dirty="0"/>
              <a:t>This calls for weighting the particles in the jet 5 times heavier than the particles not in the jet</a:t>
            </a:r>
          </a:p>
          <a:p>
            <a:r>
              <a:rPr lang="en-US" dirty="0"/>
              <a:t>Started including vertex information for </a:t>
            </a:r>
            <a:r>
              <a:rPr lang="en-US" dirty="0" err="1"/>
              <a:t>reco</a:t>
            </a:r>
            <a:r>
              <a:rPr lang="en-US" dirty="0"/>
              <a:t> particle, as well as always including 4-vector and vertex of seed particle</a:t>
            </a:r>
          </a:p>
          <a:p>
            <a:r>
              <a:rPr lang="en-US" dirty="0"/>
              <a:t>Now using </a:t>
            </a:r>
            <a:r>
              <a:rPr lang="en-US" dirty="0" err="1"/>
              <a:t>pt</a:t>
            </a:r>
            <a:r>
              <a:rPr lang="en-US" dirty="0"/>
              <a:t>, eta, phi instead of px, </a:t>
            </a:r>
            <a:r>
              <a:rPr lang="en-US" dirty="0" err="1"/>
              <a:t>py</a:t>
            </a:r>
            <a:r>
              <a:rPr lang="en-US" dirty="0"/>
              <a:t>, </a:t>
            </a:r>
            <a:r>
              <a:rPr lang="en-US" dirty="0" err="1"/>
              <a:t>pz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4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FB07-CECE-4325-AB82-0D63532A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3592"/>
            <a:ext cx="9404723" cy="1400530"/>
          </a:xfrm>
        </p:spPr>
        <p:txBody>
          <a:bodyPr/>
          <a:lstStyle/>
          <a:p>
            <a:r>
              <a:rPr lang="en-US" dirty="0"/>
              <a:t>Accuracy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AFAA998-B1C0-4403-B4EE-90A60F753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6" y="1314266"/>
            <a:ext cx="10943268" cy="4229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D1F28B-22B9-4B8C-B203-8E3B237B6FBE}"/>
              </a:ext>
            </a:extLst>
          </p:cNvPr>
          <p:cNvSpPr txBox="1"/>
          <p:nvPr/>
        </p:nvSpPr>
        <p:spPr>
          <a:xfrm>
            <a:off x="3982749" y="194601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seed and vertex info, no weights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8CF99-5E83-416C-A9C4-7CC68CC2E41E}"/>
              </a:ext>
            </a:extLst>
          </p:cNvPr>
          <p:cNvSpPr txBox="1"/>
          <p:nvPr/>
        </p:nvSpPr>
        <p:spPr>
          <a:xfrm>
            <a:off x="860981" y="61986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seed and vertex info, with weights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CC0C5D-AECE-4D45-A7BF-E1AE9E66E377}"/>
              </a:ext>
            </a:extLst>
          </p:cNvPr>
          <p:cNvSpPr txBox="1"/>
          <p:nvPr/>
        </p:nvSpPr>
        <p:spPr>
          <a:xfrm>
            <a:off x="5844232" y="706716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seed and vertex info, no weights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36063-8604-4E09-A1F7-EF9EE5EF85EF}"/>
              </a:ext>
            </a:extLst>
          </p:cNvPr>
          <p:cNvSpPr txBox="1"/>
          <p:nvPr/>
        </p:nvSpPr>
        <p:spPr>
          <a:xfrm>
            <a:off x="6688145" y="6198632"/>
            <a:ext cx="42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seed and vertex info, with weight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DD5924-59FB-4F75-9B21-721B8863D9C5}"/>
              </a:ext>
            </a:extLst>
          </p:cNvPr>
          <p:cNvCxnSpPr/>
          <p:nvPr/>
        </p:nvCxnSpPr>
        <p:spPr>
          <a:xfrm flipV="1">
            <a:off x="2141166" y="3751868"/>
            <a:ext cx="715156" cy="231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C6E79E-C46B-4BBE-BEB2-FB0D03A370D9}"/>
              </a:ext>
            </a:extLst>
          </p:cNvPr>
          <p:cNvCxnSpPr/>
          <p:nvPr/>
        </p:nvCxnSpPr>
        <p:spPr>
          <a:xfrm flipH="1" flipV="1">
            <a:off x="7758260" y="4609707"/>
            <a:ext cx="857839" cy="148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AFA447-8731-4C6D-BC31-95D2B14E83D3}"/>
              </a:ext>
            </a:extLst>
          </p:cNvPr>
          <p:cNvCxnSpPr/>
          <p:nvPr/>
        </p:nvCxnSpPr>
        <p:spPr>
          <a:xfrm flipH="1">
            <a:off x="7286920" y="1076048"/>
            <a:ext cx="311084" cy="154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E682AB-469E-4461-A929-E5A3041B4922}"/>
              </a:ext>
            </a:extLst>
          </p:cNvPr>
          <p:cNvCxnSpPr/>
          <p:nvPr/>
        </p:nvCxnSpPr>
        <p:spPr>
          <a:xfrm flipH="1">
            <a:off x="4656841" y="672850"/>
            <a:ext cx="179110" cy="143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01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FCD8-CB46-4207-808D-249577D2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93FE448-2F65-4C8E-891C-676C2F22E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3" y="1344749"/>
            <a:ext cx="10783234" cy="41685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30FEF9-AC82-4C12-AA44-1801758C65EA}"/>
              </a:ext>
            </a:extLst>
          </p:cNvPr>
          <p:cNvSpPr txBox="1"/>
          <p:nvPr/>
        </p:nvSpPr>
        <p:spPr>
          <a:xfrm>
            <a:off x="3982749" y="194601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seed and vertex info, no weights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54ADE-2422-46FF-882C-551DD878D865}"/>
              </a:ext>
            </a:extLst>
          </p:cNvPr>
          <p:cNvSpPr txBox="1"/>
          <p:nvPr/>
        </p:nvSpPr>
        <p:spPr>
          <a:xfrm>
            <a:off x="5844232" y="706716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seed and vertex info, no weights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75FA3F-6E6B-45D4-A99E-428128A8DC0E}"/>
              </a:ext>
            </a:extLst>
          </p:cNvPr>
          <p:cNvCxnSpPr/>
          <p:nvPr/>
        </p:nvCxnSpPr>
        <p:spPr>
          <a:xfrm flipH="1">
            <a:off x="7286920" y="1076048"/>
            <a:ext cx="311084" cy="154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3C5DF4-3CB1-4B1E-80EA-5B5EB05BB89C}"/>
              </a:ext>
            </a:extLst>
          </p:cNvPr>
          <p:cNvCxnSpPr/>
          <p:nvPr/>
        </p:nvCxnSpPr>
        <p:spPr>
          <a:xfrm flipH="1">
            <a:off x="4656841" y="672850"/>
            <a:ext cx="179110" cy="143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C98E38-9CD7-45CF-9370-CC25898244EB}"/>
              </a:ext>
            </a:extLst>
          </p:cNvPr>
          <p:cNvSpPr txBox="1"/>
          <p:nvPr/>
        </p:nvSpPr>
        <p:spPr>
          <a:xfrm>
            <a:off x="860981" y="61986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seed and vertex info, with weights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1E869-1FD0-4691-9C43-9D2BC5EA6DE1}"/>
              </a:ext>
            </a:extLst>
          </p:cNvPr>
          <p:cNvSpPr txBox="1"/>
          <p:nvPr/>
        </p:nvSpPr>
        <p:spPr>
          <a:xfrm>
            <a:off x="6688145" y="6198632"/>
            <a:ext cx="42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seed and vertex info, with weight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0FAFD-8278-40D9-9C2A-7602D65F9FE9}"/>
              </a:ext>
            </a:extLst>
          </p:cNvPr>
          <p:cNvCxnSpPr>
            <a:cxnSpLocks/>
          </p:cNvCxnSpPr>
          <p:nvPr/>
        </p:nvCxnSpPr>
        <p:spPr>
          <a:xfrm flipV="1">
            <a:off x="2141166" y="4242062"/>
            <a:ext cx="752863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C0DCBF-A24B-458B-894E-64EB0CDD731B}"/>
              </a:ext>
            </a:extLst>
          </p:cNvPr>
          <p:cNvCxnSpPr/>
          <p:nvPr/>
        </p:nvCxnSpPr>
        <p:spPr>
          <a:xfrm flipH="1" flipV="1">
            <a:off x="7758260" y="4609707"/>
            <a:ext cx="857839" cy="148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28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FB07-CECE-4325-AB82-0D63532A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3592"/>
            <a:ext cx="9404723" cy="1400530"/>
          </a:xfrm>
        </p:spPr>
        <p:txBody>
          <a:bodyPr/>
          <a:lstStyle/>
          <a:p>
            <a:r>
              <a:rPr lang="en-US" dirty="0"/>
              <a:t>Recall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6A2F359-C895-4112-841E-3BCE052B2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" y="1371421"/>
            <a:ext cx="10844200" cy="41151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98FDFD-26A7-45CA-861A-377A25CAC0E3}"/>
              </a:ext>
            </a:extLst>
          </p:cNvPr>
          <p:cNvSpPr txBox="1"/>
          <p:nvPr/>
        </p:nvSpPr>
        <p:spPr>
          <a:xfrm>
            <a:off x="6430245" y="6215075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seed and vertex info, no weights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33D60-4D90-4338-AFB9-1C0BD255A806}"/>
              </a:ext>
            </a:extLst>
          </p:cNvPr>
          <p:cNvSpPr txBox="1"/>
          <p:nvPr/>
        </p:nvSpPr>
        <p:spPr>
          <a:xfrm>
            <a:off x="7748833" y="3026352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seed and vertex info, no weights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37F9A0-A2F1-4A69-9C64-56DAC9BE328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956983" y="3211018"/>
            <a:ext cx="791850" cy="37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AB1ACF-5CF0-4A1F-A036-C6C72F2AFF50}"/>
              </a:ext>
            </a:extLst>
          </p:cNvPr>
          <p:cNvCxnSpPr/>
          <p:nvPr/>
        </p:nvCxnSpPr>
        <p:spPr>
          <a:xfrm flipH="1">
            <a:off x="4656841" y="672850"/>
            <a:ext cx="179110" cy="143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3F91AE-C4C7-4C68-B316-447243382C4C}"/>
              </a:ext>
            </a:extLst>
          </p:cNvPr>
          <p:cNvSpPr txBox="1"/>
          <p:nvPr/>
        </p:nvSpPr>
        <p:spPr>
          <a:xfrm>
            <a:off x="1652833" y="31208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 seed and vertex info, with weights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06715E-EB7F-4907-B62A-F9A940C63E5E}"/>
              </a:ext>
            </a:extLst>
          </p:cNvPr>
          <p:cNvSpPr txBox="1"/>
          <p:nvPr/>
        </p:nvSpPr>
        <p:spPr>
          <a:xfrm>
            <a:off x="3318235" y="317241"/>
            <a:ext cx="428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seed and vertex info, with weight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CD2DC2-6C08-42E0-BA29-B54EB3809F9E}"/>
              </a:ext>
            </a:extLst>
          </p:cNvPr>
          <p:cNvCxnSpPr>
            <a:cxnSpLocks/>
          </p:cNvCxnSpPr>
          <p:nvPr/>
        </p:nvCxnSpPr>
        <p:spPr>
          <a:xfrm flipV="1">
            <a:off x="2856322" y="2620652"/>
            <a:ext cx="461913" cy="53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DBFB88-7398-41E3-AF8F-CDD9C214D901}"/>
              </a:ext>
            </a:extLst>
          </p:cNvPr>
          <p:cNvCxnSpPr>
            <a:cxnSpLocks/>
          </p:cNvCxnSpPr>
          <p:nvPr/>
        </p:nvCxnSpPr>
        <p:spPr>
          <a:xfrm flipH="1" flipV="1">
            <a:off x="7758260" y="4609707"/>
            <a:ext cx="857840" cy="148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15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CAF6-2CFD-4300-A3C5-27C4D360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 building with no </a:t>
            </a:r>
            <a:r>
              <a:rPr lang="en-US"/>
              <a:t>incorrect particles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3561-98A8-4B45-9BF4-D7816507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dPT</a:t>
            </a:r>
            <a:r>
              <a:rPr lang="fr-FR" dirty="0"/>
              <a:t> 1.0181631 0.1289942</a:t>
            </a:r>
          </a:p>
          <a:p>
            <a:r>
              <a:rPr lang="fr-FR" dirty="0" err="1"/>
              <a:t>dR</a:t>
            </a:r>
            <a:r>
              <a:rPr lang="fr-FR" dirty="0"/>
              <a:t> 0.13809927 0.48437962</a:t>
            </a:r>
          </a:p>
          <a:p>
            <a:r>
              <a:rPr lang="fr-FR" dirty="0" err="1"/>
              <a:t>dPT</a:t>
            </a:r>
            <a:r>
              <a:rPr lang="fr-FR" dirty="0"/>
              <a:t> Jet 1.0160513 0.14572494</a:t>
            </a:r>
          </a:p>
          <a:p>
            <a:r>
              <a:rPr lang="fr-FR" dirty="0" err="1"/>
              <a:t>dR</a:t>
            </a:r>
            <a:r>
              <a:rPr lang="fr-FR" dirty="0"/>
              <a:t> Jet 0.16460945 0.47535735</a:t>
            </a:r>
          </a:p>
          <a:p>
            <a:r>
              <a:rPr lang="fr-FR" dirty="0" err="1"/>
              <a:t>dPT</a:t>
            </a:r>
            <a:r>
              <a:rPr lang="fr-FR" dirty="0"/>
              <a:t> Base 0.97066164 0.1680445</a:t>
            </a:r>
          </a:p>
          <a:p>
            <a:r>
              <a:rPr lang="fr-FR" dirty="0" err="1"/>
              <a:t>dR</a:t>
            </a:r>
            <a:r>
              <a:rPr lang="fr-FR" dirty="0"/>
              <a:t> Base 0.22234854 0.5502382</a:t>
            </a:r>
          </a:p>
          <a:p>
            <a:r>
              <a:rPr lang="fr-FR" dirty="0" err="1"/>
              <a:t>dPT</a:t>
            </a:r>
            <a:r>
              <a:rPr lang="fr-FR" dirty="0"/>
              <a:t> Jet Base 0.992683 0.23499143</a:t>
            </a:r>
          </a:p>
          <a:p>
            <a:r>
              <a:rPr lang="fr-FR" dirty="0" err="1"/>
              <a:t>dR</a:t>
            </a:r>
            <a:r>
              <a:rPr lang="fr-FR" dirty="0"/>
              <a:t> Jet Base 0.4154601 0.7370322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96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3784</TotalTime>
  <Words>277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ALPhA Fall 2020 Week 7</vt:lpstr>
      <vt:lpstr>Classifier</vt:lpstr>
      <vt:lpstr>Accuracy </vt:lpstr>
      <vt:lpstr>Precision</vt:lpstr>
      <vt:lpstr>Recall </vt:lpstr>
      <vt:lpstr>Jet building with no incorrect particles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7</cp:revision>
  <dcterms:created xsi:type="dcterms:W3CDTF">2019-02-19T14:12:45Z</dcterms:created>
  <dcterms:modified xsi:type="dcterms:W3CDTF">2020-10-26T18:51:03Z</dcterms:modified>
</cp:coreProperties>
</file>