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306E9EB1-C603-4370-92C9-01E00BFBE764}"/>
    <pc:docChg chg="modSld">
      <pc:chgData name="Braden Kronheim" userId="4eca96a34860634b" providerId="LiveId" clId="{306E9EB1-C603-4370-92C9-01E00BFBE764}" dt="2020-10-06T20:00:55.149" v="3" actId="20577"/>
      <pc:docMkLst>
        <pc:docMk/>
      </pc:docMkLst>
      <pc:sldChg chg="modSp mod">
        <pc:chgData name="Braden Kronheim" userId="4eca96a34860634b" providerId="LiveId" clId="{306E9EB1-C603-4370-92C9-01E00BFBE764}" dt="2020-10-06T20:00:55.149" v="3" actId="20577"/>
        <pc:sldMkLst>
          <pc:docMk/>
          <pc:sldMk cId="3863350844" sldId="256"/>
        </pc:sldMkLst>
        <pc:spChg chg="mod">
          <ac:chgData name="Braden Kronheim" userId="4eca96a34860634b" providerId="LiveId" clId="{306E9EB1-C603-4370-92C9-01E00BFBE764}" dt="2020-10-06T20:00:52.638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306E9EB1-C603-4370-92C9-01E00BFBE764}" dt="2020-10-06T20:00:55.149" v="3" actId="20577"/>
          <ac:spMkLst>
            <pc:docMk/>
            <pc:sldMk cId="3863350844" sldId="256"/>
            <ac:spMk id="3" creationId="{7AD9DC8B-D529-4C8A-A941-351FC33C29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October 6,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2A55-A413-43FD-AA1F-6EEAAE4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BEBE-FE8D-4DA2-B444-F15D3C25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04" y="1331259"/>
            <a:ext cx="4317099" cy="5220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Trained on balanced set, evaluated on balanced:</a:t>
            </a:r>
          </a:p>
          <a:p>
            <a:pPr lvl="1"/>
            <a:r>
              <a:rPr lang="en-US" dirty="0"/>
              <a:t>Recall: 0.92	</a:t>
            </a:r>
          </a:p>
          <a:p>
            <a:pPr lvl="1"/>
            <a:r>
              <a:rPr lang="en-US" dirty="0"/>
              <a:t>Precision: 0.89</a:t>
            </a:r>
          </a:p>
          <a:p>
            <a:pPr lvl="1"/>
            <a:r>
              <a:rPr lang="en-US" dirty="0"/>
              <a:t>F1: 0.90</a:t>
            </a:r>
          </a:p>
          <a:p>
            <a:r>
              <a:rPr lang="en-US" dirty="0"/>
              <a:t>Trained on balanced set, evaluated on unbalanced set:</a:t>
            </a:r>
          </a:p>
          <a:p>
            <a:pPr lvl="1"/>
            <a:r>
              <a:rPr lang="en-US" dirty="0"/>
              <a:t>Recall: 0.94</a:t>
            </a:r>
          </a:p>
          <a:p>
            <a:pPr lvl="1"/>
            <a:r>
              <a:rPr lang="en-US" dirty="0"/>
              <a:t>Precision: 0.62</a:t>
            </a:r>
          </a:p>
          <a:p>
            <a:pPr lvl="1"/>
            <a:r>
              <a:rPr lang="en-US" dirty="0"/>
              <a:t>F1: 0.75</a:t>
            </a:r>
          </a:p>
          <a:p>
            <a:r>
              <a:rPr lang="en-US" dirty="0"/>
              <a:t>Ak4-jets:</a:t>
            </a:r>
          </a:p>
          <a:p>
            <a:pPr lvl="1"/>
            <a:r>
              <a:rPr lang="en-US" dirty="0"/>
              <a:t>Recall: 0.83</a:t>
            </a:r>
          </a:p>
          <a:p>
            <a:pPr lvl="1"/>
            <a:r>
              <a:rPr lang="en-US" dirty="0"/>
              <a:t>Precision: 0.62</a:t>
            </a:r>
          </a:p>
          <a:p>
            <a:pPr lvl="1"/>
            <a:r>
              <a:rPr lang="en-US" dirty="0"/>
              <a:t>F1: 0.71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0804-7F27-4EFB-8F8E-49E2B1F01B8D}"/>
              </a:ext>
            </a:extLst>
          </p:cNvPr>
          <p:cNvSpPr txBox="1"/>
          <p:nvPr/>
        </p:nvSpPr>
        <p:spPr>
          <a:xfrm>
            <a:off x="5215278" y="430599"/>
            <a:ext cx="4452597" cy="642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Trained on unbalanced set with weights, evaluated on unbalanced set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0.94	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0.62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0.75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Trained on unbalanced set without weights, evaluated on unbalanced set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0.74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0.87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0.80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Quantile at median: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0.67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0.89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23A16-19E7-411F-A64C-188D13216AD8}"/>
              </a:ext>
            </a:extLst>
          </p:cNvPr>
          <p:cNvSpPr txBox="1"/>
          <p:nvPr/>
        </p:nvSpPr>
        <p:spPr>
          <a:xfrm>
            <a:off x="8797566" y="4843469"/>
            <a:ext cx="60944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Quantile at 0.7: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0.84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0.73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0.78</a:t>
            </a:r>
          </a:p>
        </p:txBody>
      </p:sp>
    </p:spTree>
    <p:extLst>
      <p:ext uri="{BB962C8B-B14F-4D97-AF65-F5344CB8AC3E}">
        <p14:creationId xmlns:p14="http://schemas.microsoft.com/office/powerpoint/2010/main" val="17039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8379-81D0-4D9C-9D64-1A0F187A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curves, precision-recall curves</a:t>
            </a:r>
            <a:br>
              <a:rPr lang="en-US" dirty="0"/>
            </a:br>
            <a:r>
              <a:rPr lang="en-US" dirty="0"/>
              <a:t>(balanced, very similar to unbalanced with weights)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97A824-CC2C-4113-B7E1-D94C8FE7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57" y="2728447"/>
            <a:ext cx="5239198" cy="35243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BE90B3-D1DE-488B-BBCB-2FD09BAE3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" y="2716425"/>
            <a:ext cx="5013157" cy="3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3CE3-7729-4943-A758-595BAACE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vs. threshold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8F6CC2-475E-49AA-ABCF-979512BE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95" y="1152983"/>
            <a:ext cx="4145639" cy="512108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043D4AE-6CA9-48E0-A46E-43CC778A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4"/>
          <a:stretch/>
        </p:blipFill>
        <p:spPr>
          <a:xfrm>
            <a:off x="6118573" y="2439735"/>
            <a:ext cx="3932261" cy="25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8379-81D0-4D9C-9D64-1A0F187A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curves, precision-recall curves (not balanced, no weights)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26FAB82-72B7-4C95-8F32-9AF1EF52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2" y="2554489"/>
            <a:ext cx="5046726" cy="334148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2FD1BBA-2110-4E38-B56F-9EF1AD08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8" y="2554490"/>
            <a:ext cx="5305932" cy="33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8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69F-4812-475B-9FD0-648608C7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vs. threshold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62F991B-7B25-4809-AD1D-4EF1FFD8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76" y="1498733"/>
            <a:ext cx="3548234" cy="48149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2FE7DA-216E-44F5-BF5D-3479052A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95"/>
          <a:stretch/>
        </p:blipFill>
        <p:spPr>
          <a:xfrm>
            <a:off x="5968295" y="2693660"/>
            <a:ext cx="3745402" cy="24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EA24-C715-4B1B-986D-307B90ED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Loss CDFs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16CA6-C7BA-4AC3-A210-8D8C49158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7" b="16166"/>
          <a:stretch/>
        </p:blipFill>
        <p:spPr>
          <a:xfrm>
            <a:off x="646111" y="1206672"/>
            <a:ext cx="3963989" cy="2464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17FF7-6A0E-4FBE-9378-E2225597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28" y="1052928"/>
            <a:ext cx="4078796" cy="2618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EB054F-57DE-474E-8E99-3F9D2FB7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56" y="3827025"/>
            <a:ext cx="463336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4088</TotalTime>
  <Words>168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Fall 2020 Week 8</vt:lpstr>
      <vt:lpstr>Performance</vt:lpstr>
      <vt:lpstr>Roc curves, precision-recall curves (balanced, very similar to unbalanced with weights)</vt:lpstr>
      <vt:lpstr>Metrics vs. threshold</vt:lpstr>
      <vt:lpstr>Roc curves, precision-recall curves (not balanced, no weights)</vt:lpstr>
      <vt:lpstr>Metrics vs. threshold</vt:lpstr>
      <vt:lpstr>Quantile Loss CDFs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9</cp:revision>
  <dcterms:created xsi:type="dcterms:W3CDTF">2019-02-19T14:12:45Z</dcterms:created>
  <dcterms:modified xsi:type="dcterms:W3CDTF">2020-10-06T20:00:57Z</dcterms:modified>
</cp:coreProperties>
</file>