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93" r:id="rId3"/>
    <p:sldId id="294" r:id="rId4"/>
    <p:sldId id="273" r:id="rId5"/>
    <p:sldId id="295" r:id="rId6"/>
    <p:sldId id="257" r:id="rId7"/>
    <p:sldId id="258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EA723-602E-4115-8475-8F14EF2FAD95}" v="5" dt="2021-01-29T19:37:21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5C5EA723-602E-4115-8475-8F14EF2FAD95}"/>
    <pc:docChg chg="undo custSel addSld delSld modSld">
      <pc:chgData name="Braden Kronheim" userId="4eca96a34860634b" providerId="LiveId" clId="{5C5EA723-602E-4115-8475-8F14EF2FAD95}" dt="2021-01-29T19:56:54.083" v="1207" actId="14100"/>
      <pc:docMkLst>
        <pc:docMk/>
      </pc:docMkLst>
      <pc:sldChg chg="addSp delSp modSp mod">
        <pc:chgData name="Braden Kronheim" userId="4eca96a34860634b" providerId="LiveId" clId="{5C5EA723-602E-4115-8475-8F14EF2FAD95}" dt="2021-01-29T19:56:54.083" v="1207" actId="14100"/>
        <pc:sldMkLst>
          <pc:docMk/>
          <pc:sldMk cId="3863350844" sldId="256"/>
        </pc:sldMkLst>
        <pc:spChg chg="mod">
          <ac:chgData name="Braden Kronheim" userId="4eca96a34860634b" providerId="LiveId" clId="{5C5EA723-602E-4115-8475-8F14EF2FAD95}" dt="2021-01-29T19:26:28.480" v="15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5C5EA723-602E-4115-8475-8F14EF2FAD95}" dt="2021-01-29T19:37:40.326" v="435" actId="20577"/>
          <ac:spMkLst>
            <pc:docMk/>
            <pc:sldMk cId="3863350844" sldId="256"/>
            <ac:spMk id="3" creationId="{7AD9DC8B-D529-4C8A-A941-351FC33C297D}"/>
          </ac:spMkLst>
        </pc:spChg>
        <pc:spChg chg="add mod">
          <ac:chgData name="Braden Kronheim" userId="4eca96a34860634b" providerId="LiveId" clId="{5C5EA723-602E-4115-8475-8F14EF2FAD95}" dt="2021-01-29T19:35:50.630" v="275" actId="14100"/>
          <ac:spMkLst>
            <pc:docMk/>
            <pc:sldMk cId="3863350844" sldId="256"/>
            <ac:spMk id="4" creationId="{AD25CFCC-CD43-4E83-8690-3564FEF70FEF}"/>
          </ac:spMkLst>
        </pc:spChg>
        <pc:picChg chg="del">
          <ac:chgData name="Braden Kronheim" userId="4eca96a34860634b" providerId="LiveId" clId="{5C5EA723-602E-4115-8475-8F14EF2FAD95}" dt="2021-01-29T19:35:53.034" v="276" actId="478"/>
          <ac:picMkLst>
            <pc:docMk/>
            <pc:sldMk cId="3863350844" sldId="256"/>
            <ac:picMk id="5" creationId="{0EAF3130-C9F3-4A79-AF7C-43DBF01D4283}"/>
          </ac:picMkLst>
        </pc:picChg>
        <pc:picChg chg="add mod ord">
          <ac:chgData name="Braden Kronheim" userId="4eca96a34860634b" providerId="LiveId" clId="{5C5EA723-602E-4115-8475-8F14EF2FAD95}" dt="2021-01-29T19:56:54.083" v="1207" actId="14100"/>
          <ac:picMkLst>
            <pc:docMk/>
            <pc:sldMk cId="3863350844" sldId="256"/>
            <ac:picMk id="6" creationId="{F4C3BFEC-AA1F-4A14-8E66-2A8DA85059D4}"/>
          </ac:picMkLst>
        </pc:picChg>
      </pc:sldChg>
      <pc:sldChg chg="modSp add mod">
        <pc:chgData name="Braden Kronheim" userId="4eca96a34860634b" providerId="LiveId" clId="{5C5EA723-602E-4115-8475-8F14EF2FAD95}" dt="2021-01-29T19:56:21.800" v="1200" actId="20577"/>
        <pc:sldMkLst>
          <pc:docMk/>
          <pc:sldMk cId="642606276" sldId="257"/>
        </pc:sldMkLst>
        <pc:spChg chg="mod">
          <ac:chgData name="Braden Kronheim" userId="4eca96a34860634b" providerId="LiveId" clId="{5C5EA723-602E-4115-8475-8F14EF2FAD95}" dt="2021-01-29T19:56:21.800" v="1200" actId="20577"/>
          <ac:spMkLst>
            <pc:docMk/>
            <pc:sldMk cId="642606276" sldId="257"/>
            <ac:spMk id="2" creationId="{810C72D8-C4EB-4A9B-BC27-0793F90665A1}"/>
          </ac:spMkLst>
        </pc:spChg>
      </pc:sldChg>
      <pc:sldChg chg="modSp add mod">
        <pc:chgData name="Braden Kronheim" userId="4eca96a34860634b" providerId="LiveId" clId="{5C5EA723-602E-4115-8475-8F14EF2FAD95}" dt="2021-01-29T19:34:45.963" v="265" actId="20577"/>
        <pc:sldMkLst>
          <pc:docMk/>
          <pc:sldMk cId="733180433" sldId="258"/>
        </pc:sldMkLst>
        <pc:spChg chg="mod">
          <ac:chgData name="Braden Kronheim" userId="4eca96a34860634b" providerId="LiveId" clId="{5C5EA723-602E-4115-8475-8F14EF2FAD95}" dt="2021-01-29T19:34:45.963" v="265" actId="20577"/>
          <ac:spMkLst>
            <pc:docMk/>
            <pc:sldMk cId="733180433" sldId="258"/>
            <ac:spMk id="3" creationId="{879901BB-D473-4C88-9C62-BEAB429BEF14}"/>
          </ac:spMkLst>
        </pc:spChg>
      </pc:sldChg>
      <pc:sldChg chg="add del">
        <pc:chgData name="Braden Kronheim" userId="4eca96a34860634b" providerId="LiveId" clId="{5C5EA723-602E-4115-8475-8F14EF2FAD95}" dt="2021-01-29T19:36:04.832" v="277" actId="47"/>
        <pc:sldMkLst>
          <pc:docMk/>
          <pc:sldMk cId="3705899255" sldId="259"/>
        </pc:sldMkLst>
      </pc:sldChg>
      <pc:sldChg chg="del">
        <pc:chgData name="Braden Kronheim" userId="4eca96a34860634b" providerId="LiveId" clId="{5C5EA723-602E-4115-8475-8F14EF2FAD95}" dt="2021-01-29T19:28:54.151" v="16" actId="47"/>
        <pc:sldMkLst>
          <pc:docMk/>
          <pc:sldMk cId="4088374585" sldId="265"/>
        </pc:sldMkLst>
      </pc:sldChg>
      <pc:sldChg chg="delSp add mod">
        <pc:chgData name="Braden Kronheim" userId="4eca96a34860634b" providerId="LiveId" clId="{5C5EA723-602E-4115-8475-8F14EF2FAD95}" dt="2021-01-29T19:31:59.626" v="25" actId="478"/>
        <pc:sldMkLst>
          <pc:docMk/>
          <pc:sldMk cId="3363021046" sldId="273"/>
        </pc:sldMkLst>
        <pc:spChg chg="del">
          <ac:chgData name="Braden Kronheim" userId="4eca96a34860634b" providerId="LiveId" clId="{5C5EA723-602E-4115-8475-8F14EF2FAD95}" dt="2021-01-29T19:31:59.626" v="25" actId="478"/>
          <ac:spMkLst>
            <pc:docMk/>
            <pc:sldMk cId="3363021046" sldId="273"/>
            <ac:spMk id="4" creationId="{1C53B189-42CA-497D-9932-E7BEBE799B58}"/>
          </ac:spMkLst>
        </pc:spChg>
      </pc:sldChg>
      <pc:sldChg chg="modSp mod">
        <pc:chgData name="Braden Kronheim" userId="4eca96a34860634b" providerId="LiveId" clId="{5C5EA723-602E-4115-8475-8F14EF2FAD95}" dt="2021-01-29T19:38:43.530" v="436" actId="20577"/>
        <pc:sldMkLst>
          <pc:docMk/>
          <pc:sldMk cId="519214731" sldId="277"/>
        </pc:sldMkLst>
        <pc:spChg chg="mod">
          <ac:chgData name="Braden Kronheim" userId="4eca96a34860634b" providerId="LiveId" clId="{5C5EA723-602E-4115-8475-8F14EF2FAD95}" dt="2021-01-29T19:38:43.530" v="436" actId="20577"/>
          <ac:spMkLst>
            <pc:docMk/>
            <pc:sldMk cId="519214731" sldId="277"/>
            <ac:spMk id="3" creationId="{27193596-6B49-4310-946F-42AC730C550D}"/>
          </ac:spMkLst>
        </pc:spChg>
      </pc:sldChg>
      <pc:sldChg chg="del">
        <pc:chgData name="Braden Kronheim" userId="4eca96a34860634b" providerId="LiveId" clId="{5C5EA723-602E-4115-8475-8F14EF2FAD95}" dt="2021-01-29T19:29:00.291" v="18" actId="47"/>
        <pc:sldMkLst>
          <pc:docMk/>
          <pc:sldMk cId="1015806783" sldId="278"/>
        </pc:sldMkLst>
      </pc:sldChg>
      <pc:sldChg chg="delSp mod">
        <pc:chgData name="Braden Kronheim" userId="4eca96a34860634b" providerId="LiveId" clId="{5C5EA723-602E-4115-8475-8F14EF2FAD95}" dt="2021-01-29T19:31:46.842" v="23" actId="478"/>
        <pc:sldMkLst>
          <pc:docMk/>
          <pc:sldMk cId="694253064" sldId="293"/>
        </pc:sldMkLst>
        <pc:spChg chg="del">
          <ac:chgData name="Braden Kronheim" userId="4eca96a34860634b" providerId="LiveId" clId="{5C5EA723-602E-4115-8475-8F14EF2FAD95}" dt="2021-01-29T19:31:46.842" v="23" actId="478"/>
          <ac:spMkLst>
            <pc:docMk/>
            <pc:sldMk cId="694253064" sldId="293"/>
            <ac:spMk id="4" creationId="{E716ECCE-EF05-484E-B8A6-EB2F7D4D84C5}"/>
          </ac:spMkLst>
        </pc:spChg>
      </pc:sldChg>
      <pc:sldChg chg="delSp mod">
        <pc:chgData name="Braden Kronheim" userId="4eca96a34860634b" providerId="LiveId" clId="{5C5EA723-602E-4115-8475-8F14EF2FAD95}" dt="2021-01-29T19:31:53.085" v="24" actId="478"/>
        <pc:sldMkLst>
          <pc:docMk/>
          <pc:sldMk cId="4111056807" sldId="294"/>
        </pc:sldMkLst>
        <pc:spChg chg="del">
          <ac:chgData name="Braden Kronheim" userId="4eca96a34860634b" providerId="LiveId" clId="{5C5EA723-602E-4115-8475-8F14EF2FAD95}" dt="2021-01-29T19:31:53.085" v="24" actId="478"/>
          <ac:spMkLst>
            <pc:docMk/>
            <pc:sldMk cId="4111056807" sldId="294"/>
            <ac:spMk id="4" creationId="{482C77BA-3106-4B55-BE09-0090682E5067}"/>
          </ac:spMkLst>
        </pc:spChg>
      </pc:sldChg>
      <pc:sldChg chg="modSp new mod">
        <pc:chgData name="Braden Kronheim" userId="4eca96a34860634b" providerId="LiveId" clId="{5C5EA723-602E-4115-8475-8F14EF2FAD95}" dt="2021-01-29T19:56:07.584" v="1173" actId="20577"/>
        <pc:sldMkLst>
          <pc:docMk/>
          <pc:sldMk cId="1833740389" sldId="295"/>
        </pc:sldMkLst>
        <pc:spChg chg="mod">
          <ac:chgData name="Braden Kronheim" userId="4eca96a34860634b" providerId="LiveId" clId="{5C5EA723-602E-4115-8475-8F14EF2FAD95}" dt="2021-01-29T19:53:22.763" v="439" actId="20577"/>
          <ac:spMkLst>
            <pc:docMk/>
            <pc:sldMk cId="1833740389" sldId="295"/>
            <ac:spMk id="2" creationId="{8416CFE5-4EB2-4A1D-93F7-07964C5599FE}"/>
          </ac:spMkLst>
        </pc:spChg>
        <pc:spChg chg="mod">
          <ac:chgData name="Braden Kronheim" userId="4eca96a34860634b" providerId="LiveId" clId="{5C5EA723-602E-4115-8475-8F14EF2FAD95}" dt="2021-01-29T19:56:07.584" v="1173" actId="20577"/>
          <ac:spMkLst>
            <pc:docMk/>
            <pc:sldMk cId="1833740389" sldId="295"/>
            <ac:spMk id="3" creationId="{EB0221D7-D31C-4BF8-B0B3-3D83D5324856}"/>
          </ac:spMkLst>
        </pc:spChg>
      </pc:sldChg>
      <pc:sldChg chg="del">
        <pc:chgData name="Braden Kronheim" userId="4eca96a34860634b" providerId="LiveId" clId="{5C5EA723-602E-4115-8475-8F14EF2FAD95}" dt="2021-01-29T19:28:58.759" v="17" actId="47"/>
        <pc:sldMkLst>
          <pc:docMk/>
          <pc:sldMk cId="3034429145" sldId="295"/>
        </pc:sldMkLst>
      </pc:sldChg>
      <pc:sldChg chg="new del">
        <pc:chgData name="Braden Kronheim" userId="4eca96a34860634b" providerId="LiveId" clId="{5C5EA723-602E-4115-8475-8F14EF2FAD95}" dt="2021-01-29T19:31:34.577" v="22" actId="47"/>
        <pc:sldMkLst>
          <pc:docMk/>
          <pc:sldMk cId="3154943104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E7BB-D85D-4273-84F9-375006B55A6E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4E0E-0F45-4941-B019-FC1727BCEF7A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0E5A-6137-4CA2-B4C7-83D3B844A9E8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BD33-67E5-4FC5-840D-2E2EBB63784B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923-BDE5-4CC6-B6BD-07E9C1E9ED31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725F-56BD-4381-823B-397E3932F58A}" type="datetime1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6E9-FC2D-4241-A0ED-AF7494BA7C33}" type="datetime1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AB80-CDF9-4407-9FDD-FC5305F1E8BC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91C-98B1-4439-A5A8-677865BB4DC0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E261-84F1-4B0C-B48A-9111B36344CB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B4DF-DBDF-4AB8-A163-35D6EF060233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BD39-05DB-4D5F-A8CA-7E0755AA5DC0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26F-05A4-43E4-B265-6CD39BC8C620}" type="datetime1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50D5-F24E-46F6-B827-2216D5BB5696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EB9-8699-42C1-8563-4562E8A1CD69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C616-AE70-4D6A-BCD3-A6FA8FF4EADB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501B-A750-48ED-A4B3-DDE94E2C7CEA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CF01D8-B3B9-4C0C-BA92-5F9B272A41D7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January 29,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5CFCC-CD43-4E83-8690-3564FEF70FEF}"/>
              </a:ext>
            </a:extLst>
          </p:cNvPr>
          <p:cNvSpPr/>
          <p:nvPr/>
        </p:nvSpPr>
        <p:spPr>
          <a:xfrm>
            <a:off x="6183984" y="5020798"/>
            <a:ext cx="6008016" cy="1837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4C3BFEC-AA1F-4A14-8E66-2A8DA850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53" y="5161765"/>
            <a:ext cx="5961733" cy="169623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1E662-8A5E-498D-A6A1-BDED438F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E774-E186-498C-ADC2-8CE1F076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Hadron Collider</a:t>
            </a:r>
          </a:p>
        </p:txBody>
      </p:sp>
      <p:pic>
        <p:nvPicPr>
          <p:cNvPr id="2050" name="Picture 2" descr="Analyzing the LHC Magnet Quenches - IEEE Spectrum">
            <a:extLst>
              <a:ext uri="{FF2B5EF4-FFF2-40B4-BE49-F238E27FC236}">
                <a16:creationId xmlns:a16="http://schemas.microsoft.com/office/drawing/2014/main" id="{FC26E3AE-5924-43A9-B71C-129484A9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60" y="1555842"/>
            <a:ext cx="6681645" cy="45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A1349-EB87-4F5E-BEBA-77B8097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CF70-A7EF-436D-B091-8DE10D10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Muon Solenoid (CMS)</a:t>
            </a:r>
          </a:p>
        </p:txBody>
      </p:sp>
      <p:pic>
        <p:nvPicPr>
          <p:cNvPr id="3074" name="Picture 2" descr="CMS Particle Detector">
            <a:extLst>
              <a:ext uri="{FF2B5EF4-FFF2-40B4-BE49-F238E27FC236}">
                <a16:creationId xmlns:a16="http://schemas.microsoft.com/office/drawing/2014/main" id="{B8CE6309-48BA-4B4D-912B-7828FD208B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07" y="1853248"/>
            <a:ext cx="8561984" cy="43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4D041-F065-4832-B28D-874010E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7200-4FE7-4EF6-B96C-882EBB9B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5EE9F0-13BD-450B-A970-9607B2944999}"/>
              </a:ext>
            </a:extLst>
          </p:cNvPr>
          <p:cNvSpPr/>
          <p:nvPr/>
        </p:nvSpPr>
        <p:spPr>
          <a:xfrm>
            <a:off x="1099751" y="2933401"/>
            <a:ext cx="598420" cy="61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9D9FCE-AF24-4048-A320-4CAB93B401CD}"/>
              </a:ext>
            </a:extLst>
          </p:cNvPr>
          <p:cNvSpPr/>
          <p:nvPr/>
        </p:nvSpPr>
        <p:spPr>
          <a:xfrm>
            <a:off x="1099751" y="3924599"/>
            <a:ext cx="598420" cy="61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948CBA-F05B-42F4-A527-183633105A98}"/>
              </a:ext>
            </a:extLst>
          </p:cNvPr>
          <p:cNvCxnSpPr/>
          <p:nvPr/>
        </p:nvCxnSpPr>
        <p:spPr>
          <a:xfrm flipV="1">
            <a:off x="1879042" y="2713055"/>
            <a:ext cx="894303" cy="5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1ED5E-65A3-446D-B4A4-EF597AA09560}"/>
              </a:ext>
            </a:extLst>
          </p:cNvPr>
          <p:cNvCxnSpPr>
            <a:cxnSpLocks/>
          </p:cNvCxnSpPr>
          <p:nvPr/>
        </p:nvCxnSpPr>
        <p:spPr>
          <a:xfrm>
            <a:off x="1879042" y="4284311"/>
            <a:ext cx="1045028" cy="25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7170F6B-1AFA-4936-A081-AF5897E0D7D4}"/>
              </a:ext>
            </a:extLst>
          </p:cNvPr>
          <p:cNvSpPr/>
          <p:nvPr/>
        </p:nvSpPr>
        <p:spPr>
          <a:xfrm>
            <a:off x="2773345" y="2080008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F5C8D5-9B05-4D7D-B3FA-07BD4C232CDE}"/>
              </a:ext>
            </a:extLst>
          </p:cNvPr>
          <p:cNvSpPr/>
          <p:nvPr/>
        </p:nvSpPr>
        <p:spPr>
          <a:xfrm>
            <a:off x="3066422" y="2645289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53572C-8A71-4F20-B63E-B450BC853AE1}"/>
              </a:ext>
            </a:extLst>
          </p:cNvPr>
          <p:cNvSpPr/>
          <p:nvPr/>
        </p:nvSpPr>
        <p:spPr>
          <a:xfrm>
            <a:off x="3178630" y="4203555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986F06-38E9-4F3E-8E81-CD8623F89EE4}"/>
              </a:ext>
            </a:extLst>
          </p:cNvPr>
          <p:cNvSpPr/>
          <p:nvPr/>
        </p:nvSpPr>
        <p:spPr>
          <a:xfrm>
            <a:off x="2947517" y="4873281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D92C61-20AE-4E8B-8BC2-9129412AF3DE}"/>
              </a:ext>
            </a:extLst>
          </p:cNvPr>
          <p:cNvCxnSpPr/>
          <p:nvPr/>
        </p:nvCxnSpPr>
        <p:spPr>
          <a:xfrm flipV="1">
            <a:off x="3508550" y="2080008"/>
            <a:ext cx="1163934" cy="29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350CADF-AF09-4C12-9C92-34F4CB7EFCE7}"/>
              </a:ext>
            </a:extLst>
          </p:cNvPr>
          <p:cNvSpPr/>
          <p:nvPr/>
        </p:nvSpPr>
        <p:spPr>
          <a:xfrm>
            <a:off x="4938765" y="747161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DCBBDF-6463-4003-A755-872D71B6A336}"/>
              </a:ext>
            </a:extLst>
          </p:cNvPr>
          <p:cNvSpPr/>
          <p:nvPr/>
        </p:nvSpPr>
        <p:spPr>
          <a:xfrm>
            <a:off x="4332516" y="1524573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253B1F-C1D7-4065-B534-B4DB40D67A7F}"/>
              </a:ext>
            </a:extLst>
          </p:cNvPr>
          <p:cNvSpPr/>
          <p:nvPr/>
        </p:nvSpPr>
        <p:spPr>
          <a:xfrm>
            <a:off x="5787853" y="1412925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AA9F46-3B27-484C-8FBB-7B2C2B69CF4E}"/>
              </a:ext>
            </a:extLst>
          </p:cNvPr>
          <p:cNvSpPr/>
          <p:nvPr/>
        </p:nvSpPr>
        <p:spPr>
          <a:xfrm>
            <a:off x="5159829" y="2229616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23613-1963-4219-8AF4-808E4C78602E}"/>
              </a:ext>
            </a:extLst>
          </p:cNvPr>
          <p:cNvCxnSpPr/>
          <p:nvPr/>
        </p:nvCxnSpPr>
        <p:spPr>
          <a:xfrm flipV="1">
            <a:off x="6420897" y="1524573"/>
            <a:ext cx="1426866" cy="30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52B41C-A604-40D7-8850-32D1F8B2BBAD}"/>
              </a:ext>
            </a:extLst>
          </p:cNvPr>
          <p:cNvSpPr/>
          <p:nvPr/>
        </p:nvSpPr>
        <p:spPr>
          <a:xfrm>
            <a:off x="5551717" y="4327538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D30FA5-3865-49E7-B485-7013FD395A87}"/>
              </a:ext>
            </a:extLst>
          </p:cNvPr>
          <p:cNvSpPr/>
          <p:nvPr/>
        </p:nvSpPr>
        <p:spPr>
          <a:xfrm>
            <a:off x="4754604" y="4873281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D0C1C1-3D47-41D4-ADB1-D8DF5AAB2AD2}"/>
              </a:ext>
            </a:extLst>
          </p:cNvPr>
          <p:cNvSpPr/>
          <p:nvPr/>
        </p:nvSpPr>
        <p:spPr>
          <a:xfrm>
            <a:off x="6229981" y="5236464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3246E4-A109-4FD0-B292-D64959A3833E}"/>
              </a:ext>
            </a:extLst>
          </p:cNvPr>
          <p:cNvSpPr/>
          <p:nvPr/>
        </p:nvSpPr>
        <p:spPr>
          <a:xfrm>
            <a:off x="5350745" y="5744292"/>
            <a:ext cx="442128" cy="41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686C0A-D861-4B33-B5E1-DFFADA62A037}"/>
              </a:ext>
            </a:extLst>
          </p:cNvPr>
          <p:cNvCxnSpPr/>
          <p:nvPr/>
        </p:nvCxnSpPr>
        <p:spPr>
          <a:xfrm>
            <a:off x="3798277" y="4873281"/>
            <a:ext cx="643094" cy="2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81FB47-2C9D-45EC-83F6-69B20FE64A71}"/>
              </a:ext>
            </a:extLst>
          </p:cNvPr>
          <p:cNvCxnSpPr/>
          <p:nvPr/>
        </p:nvCxnSpPr>
        <p:spPr>
          <a:xfrm>
            <a:off x="6963508" y="5516545"/>
            <a:ext cx="1306285" cy="32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018BB8-DBB6-49D9-8114-74AF84079102}"/>
              </a:ext>
            </a:extLst>
          </p:cNvPr>
          <p:cNvSpPr txBox="1"/>
          <p:nvPr/>
        </p:nvSpPr>
        <p:spPr>
          <a:xfrm>
            <a:off x="160230" y="2225658"/>
            <a:ext cx="187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quarks or gluons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5DF636-A964-413C-A227-DFC352A8FEB8}"/>
              </a:ext>
            </a:extLst>
          </p:cNvPr>
          <p:cNvSpPr txBox="1"/>
          <p:nvPr/>
        </p:nvSpPr>
        <p:spPr>
          <a:xfrm>
            <a:off x="8038679" y="1029539"/>
            <a:ext cx="201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hadrons which enter the detector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261F7F-664B-4EB6-BA88-57A22A22E353}"/>
              </a:ext>
            </a:extLst>
          </p:cNvPr>
          <p:cNvSpPr txBox="1"/>
          <p:nvPr/>
        </p:nvSpPr>
        <p:spPr>
          <a:xfrm>
            <a:off x="8430567" y="4616453"/>
            <a:ext cx="201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hadrons which enter the detector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9CFFE-D213-4CE7-A0EC-0BF25F3B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CFE5-4EB2-4A1D-93F7-07964C55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21D7-D31C-4BF8-B0B3-3D83D532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from last semester:</a:t>
            </a:r>
          </a:p>
          <a:p>
            <a:pPr lvl="1"/>
            <a:r>
              <a:rPr lang="en-US" dirty="0"/>
              <a:t>Take a particle from the detector, set it as part of a jet</a:t>
            </a:r>
          </a:p>
          <a:p>
            <a:pPr lvl="1"/>
            <a:r>
              <a:rPr lang="en-US" dirty="0"/>
              <a:t>Take the other particle iteratively, classify if they are part of the jet using a neural net, then using a regression network determine what the jet should be afterwards</a:t>
            </a:r>
          </a:p>
          <a:p>
            <a:pPr lvl="1"/>
            <a:r>
              <a:rPr lang="en-US" dirty="0"/>
              <a:t>Use another network to correct the final output jet</a:t>
            </a:r>
          </a:p>
          <a:p>
            <a:r>
              <a:rPr lang="en-US" dirty="0"/>
              <a:t>New method:</a:t>
            </a:r>
          </a:p>
          <a:p>
            <a:pPr lvl="1"/>
            <a:r>
              <a:rPr lang="en-US" dirty="0"/>
              <a:t>Instead of pointwise regression, use a quantile network to predict full distributions</a:t>
            </a:r>
          </a:p>
          <a:p>
            <a:pPr lvl="1"/>
            <a:r>
              <a:rPr lang="en-US" dirty="0"/>
              <a:t>The quantile network can map from a quantile, or percentile, to the corresponding point in the distribution, normal loss functions give a mean or median.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9D48C-E849-4A9C-AD5F-5942CF0E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break/this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435"/>
            <a:ext cx="8946541" cy="5194169"/>
          </a:xfrm>
        </p:spPr>
        <p:txBody>
          <a:bodyPr>
            <a:normAutofit/>
          </a:bodyPr>
          <a:lstStyle/>
          <a:p>
            <a:r>
              <a:rPr lang="en-US" dirty="0"/>
              <a:t>Working on a way of improving quantile neural nets</a:t>
            </a:r>
          </a:p>
          <a:p>
            <a:r>
              <a:rPr lang="en-US" dirty="0"/>
              <a:t>Ideas investigated</a:t>
            </a:r>
          </a:p>
          <a:p>
            <a:pPr lvl="1"/>
            <a:r>
              <a:rPr lang="en-US" dirty="0"/>
              <a:t>Predicting the slope of the quantile curve</a:t>
            </a:r>
          </a:p>
          <a:p>
            <a:pPr lvl="2"/>
            <a:r>
              <a:rPr lang="en-US" dirty="0"/>
              <a:t>Didn’t work well</a:t>
            </a:r>
          </a:p>
          <a:p>
            <a:pPr lvl="1"/>
            <a:r>
              <a:rPr lang="en-US" dirty="0"/>
              <a:t>Adding a loss term for negative slopes of the quantile curve</a:t>
            </a:r>
          </a:p>
          <a:p>
            <a:pPr lvl="2"/>
            <a:r>
              <a:rPr lang="en-US" dirty="0"/>
              <a:t>Calculated both by derivatives of the network and by differences between the quantiles</a:t>
            </a:r>
          </a:p>
          <a:p>
            <a:pPr lvl="2"/>
            <a:r>
              <a:rPr lang="en-US" dirty="0"/>
              <a:t>This seems to work fairly well, though sometimes a parameter which requires a minimum slope is also useful, as this helps prevents 0 slope cases, which correspond to infinite probability</a:t>
            </a:r>
          </a:p>
          <a:p>
            <a:pPr lvl="1"/>
            <a:r>
              <a:rPr lang="en-US" dirty="0"/>
              <a:t>Adding a loss term for zero probability at quantile 0 and 1</a:t>
            </a:r>
          </a:p>
          <a:p>
            <a:pPr lvl="2"/>
            <a:r>
              <a:rPr lang="en-US" dirty="0"/>
              <a:t>Corresponds to infinite slope of quantile curve, not good for a neural net</a:t>
            </a:r>
          </a:p>
          <a:p>
            <a:pPr lvl="2"/>
            <a:r>
              <a:rPr lang="en-US" dirty="0"/>
              <a:t>Tried using an activation function of exp(x)-exp(-x) which helped some, but still wasn’t great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33B2D-BBE4-46DA-A72D-E5B8D5D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2D11-12D9-415F-9F29-FA3768D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01BB-D473-4C88-9C62-BEAB429B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19782"/>
            <a:ext cx="8946541" cy="49895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Current ideas:</a:t>
            </a:r>
          </a:p>
          <a:p>
            <a:pPr lvl="1"/>
            <a:r>
              <a:rPr lang="en-US" dirty="0"/>
              <a:t>Predict a set number of quantiles and use splines to link them up</a:t>
            </a:r>
          </a:p>
          <a:p>
            <a:pPr lvl="2"/>
            <a:r>
              <a:rPr lang="en-US" dirty="0"/>
              <a:t>Currently using </a:t>
            </a:r>
            <a:r>
              <a:rPr lang="en-US" dirty="0" err="1"/>
              <a:t>hermite</a:t>
            </a:r>
            <a:r>
              <a:rPr lang="en-US" dirty="0"/>
              <a:t> cubic splines as it is fast and easy, normal cubic splines are also a possibility</a:t>
            </a:r>
          </a:p>
          <a:p>
            <a:pPr lvl="1"/>
            <a:r>
              <a:rPr lang="en-US" dirty="0"/>
              <a:t>Attach the end of a specific distribution along the edges of the quantile curve to get desired decay behavior</a:t>
            </a:r>
          </a:p>
          <a:p>
            <a:pPr lvl="2"/>
            <a:r>
              <a:rPr lang="en-US" dirty="0"/>
              <a:t>Was thinking exponential, but optimally this would be a two-parameter distribution, maybe a gamma or a normal distribution</a:t>
            </a:r>
          </a:p>
          <a:p>
            <a:pPr lvl="1"/>
            <a:r>
              <a:rPr lang="en-US" dirty="0"/>
              <a:t>For multiple dimensions use multiply networks. For example, to do P(</a:t>
            </a:r>
            <a:r>
              <a:rPr lang="en-US" dirty="0" err="1"/>
              <a:t>A,B|input</a:t>
            </a:r>
            <a:r>
              <a:rPr lang="en-US" dirty="0"/>
              <a:t>), use a network to learn P(</a:t>
            </a:r>
            <a:r>
              <a:rPr lang="en-US" dirty="0" err="1"/>
              <a:t>A|input</a:t>
            </a:r>
            <a:r>
              <a:rPr lang="en-US" dirty="0"/>
              <a:t>) and then another to do P(B|A, input)</a:t>
            </a:r>
          </a:p>
          <a:p>
            <a:pPr lvl="2"/>
            <a:r>
              <a:rPr lang="en-US" dirty="0"/>
              <a:t>The issue though is for the 4-dimensional case of the research project we would have to do some sort of MCMC sampling to get rapid results</a:t>
            </a:r>
          </a:p>
          <a:p>
            <a:r>
              <a:rPr lang="en-US" dirty="0"/>
              <a:t>Semester starting point:</a:t>
            </a:r>
          </a:p>
          <a:p>
            <a:pPr lvl="1"/>
            <a:r>
              <a:rPr lang="en-US" dirty="0"/>
              <a:t>Make normal network to go from </a:t>
            </a:r>
            <a:r>
              <a:rPr lang="en-US" dirty="0" err="1"/>
              <a:t>reco</a:t>
            </a:r>
            <a:r>
              <a:rPr lang="en-US" dirty="0"/>
              <a:t> to gen</a:t>
            </a:r>
          </a:p>
          <a:p>
            <a:pPr lvl="2"/>
            <a:r>
              <a:rPr lang="en-US" dirty="0"/>
              <a:t>Mostly done with this, not quite there yet</a:t>
            </a:r>
          </a:p>
          <a:p>
            <a:pPr lvl="1"/>
            <a:r>
              <a:rPr lang="en-US" dirty="0"/>
              <a:t>Make quantile network to go from </a:t>
            </a:r>
            <a:r>
              <a:rPr lang="en-US" dirty="0" err="1"/>
              <a:t>reco</a:t>
            </a:r>
            <a:r>
              <a:rPr lang="en-US" dirty="0"/>
              <a:t> to gen</a:t>
            </a:r>
          </a:p>
          <a:p>
            <a:pPr lvl="1"/>
            <a:r>
              <a:rPr lang="en-US" dirty="0"/>
              <a:t>Then investigate particle by particle buildup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4796E-7926-4860-88D2-19C97B4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772-A1CA-4AE3-B6D8-9094CFB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3596-6B49-4310-946F-42AC730C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training basic </a:t>
            </a:r>
            <a:r>
              <a:rPr lang="en-US" dirty="0" err="1"/>
              <a:t>reco</a:t>
            </a:r>
            <a:r>
              <a:rPr lang="en-US" dirty="0"/>
              <a:t> to gen network</a:t>
            </a:r>
          </a:p>
          <a:p>
            <a:r>
              <a:rPr lang="en-US" dirty="0"/>
              <a:t>Train </a:t>
            </a:r>
            <a:r>
              <a:rPr lang="en-US" dirty="0" err="1"/>
              <a:t>reco</a:t>
            </a:r>
            <a:r>
              <a:rPr lang="en-US" dirty="0"/>
              <a:t> to gen quantile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ECC5B-912F-4092-BC2D-39E4DE8B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3515</TotalTime>
  <Words>486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ALPhA Spring 2021 Week 1 Presentation</vt:lpstr>
      <vt:lpstr>Large Hadron Collider</vt:lpstr>
      <vt:lpstr>Compact Muon Solenoid (CMS)</vt:lpstr>
      <vt:lpstr>Jets</vt:lpstr>
      <vt:lpstr>ML</vt:lpstr>
      <vt:lpstr>Summary from break/this week</vt:lpstr>
      <vt:lpstr>More Summary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</cp:revision>
  <dcterms:created xsi:type="dcterms:W3CDTF">2019-02-19T14:12:45Z</dcterms:created>
  <dcterms:modified xsi:type="dcterms:W3CDTF">2021-01-29T19:56:57Z</dcterms:modified>
</cp:coreProperties>
</file>