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6"/>
  </p:notesMasterIdLst>
  <p:sldIdLst>
    <p:sldId id="256" r:id="rId2"/>
    <p:sldId id="274" r:id="rId3"/>
    <p:sldId id="275" r:id="rId4"/>
    <p:sldId id="27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den Kronheim" userId="4eca96a34860634b" providerId="LiveId" clId="{9E7DA452-A89A-462C-AAA6-03EBE74AC473}"/>
    <pc:docChg chg="delSld modSld">
      <pc:chgData name="Braden Kronheim" userId="4eca96a34860634b" providerId="LiveId" clId="{9E7DA452-A89A-462C-AAA6-03EBE74AC473}" dt="2021-03-30T16:11:33.987" v="7" actId="20577"/>
      <pc:docMkLst>
        <pc:docMk/>
      </pc:docMkLst>
      <pc:sldChg chg="modSp mod">
        <pc:chgData name="Braden Kronheim" userId="4eca96a34860634b" providerId="LiveId" clId="{9E7DA452-A89A-462C-AAA6-03EBE74AC473}" dt="2021-03-30T16:11:33.987" v="7" actId="20577"/>
        <pc:sldMkLst>
          <pc:docMk/>
          <pc:sldMk cId="3863350844" sldId="256"/>
        </pc:sldMkLst>
        <pc:spChg chg="mod">
          <ac:chgData name="Braden Kronheim" userId="4eca96a34860634b" providerId="LiveId" clId="{9E7DA452-A89A-462C-AAA6-03EBE74AC473}" dt="2021-03-30T16:11:33.987" v="7" actId="20577"/>
          <ac:spMkLst>
            <pc:docMk/>
            <pc:sldMk cId="3863350844" sldId="256"/>
            <ac:spMk id="2" creationId="{31BD39D2-A912-4FFF-B27D-EEBD8C264241}"/>
          </ac:spMkLst>
        </pc:spChg>
        <pc:spChg chg="mod">
          <ac:chgData name="Braden Kronheim" userId="4eca96a34860634b" providerId="LiveId" clId="{9E7DA452-A89A-462C-AAA6-03EBE74AC473}" dt="2021-03-30T16:11:23.280" v="3" actId="20577"/>
          <ac:spMkLst>
            <pc:docMk/>
            <pc:sldMk cId="3863350844" sldId="256"/>
            <ac:spMk id="3" creationId="{7AD9DC8B-D529-4C8A-A941-351FC33C297D}"/>
          </ac:spMkLst>
        </pc:spChg>
      </pc:sldChg>
      <pc:sldChg chg="del">
        <pc:chgData name="Braden Kronheim" userId="4eca96a34860634b" providerId="LiveId" clId="{9E7DA452-A89A-462C-AAA6-03EBE74AC473}" dt="2021-03-30T16:11:27.200" v="4" actId="47"/>
        <pc:sldMkLst>
          <pc:docMk/>
          <pc:sldMk cId="3311797584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F5140-8DF5-4207-9E32-86B5B0CF6706}" type="datetimeFigureOut">
              <a:rPr lang="en-US" smtClean="0"/>
              <a:t>3/30/2021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CC79-F6AF-4C06-B836-71146AF6AA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497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DCC79-F6AF-4C06-B836-71146AF6AA7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43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D2FBA-0B06-4249-BF00-3781405046B4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53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030D-9AB2-4D81-B7C3-59AC4278994B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364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564E2-02B1-4E12-92CE-E1986211950A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71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901A-86DF-4577-A479-59B4998CF572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3752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F1CA-4A56-4CAA-9DD2-2FB749E6B250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26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AA19-3A86-4FE0-B3AC-AAB9E9E63EB6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995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A8EA-DC7C-4701-9669-50A07844F60F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601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5227-D2A7-40D9-920E-5FB090E9B23C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117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B886-2B59-4F5C-A649-92D4E3FE9F8D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31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1FD5E-6050-476F-8968-AB68CA0734E1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36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CF2E-14AC-4D3F-A937-504CAE834C24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883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2F0A-9FD8-4C32-AE0A-ED1660E3003E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32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FD94-363F-4F06-97C5-4923AC94F3DB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28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54F3-BC9E-466A-B68C-2E965F9ABC2B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05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2050-EBF6-4D5A-9C04-3D3A4DE8D2DD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84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36C2-EB6A-4CA2-BE76-27C8048DFEDB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95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0290A-80C0-4663-87B5-06D9FBFB5CE6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01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B443BDE-9835-4F43-B2D7-B9052C844035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0512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8568933-6F5A-4943-B536-C1C19E25C121}"/>
              </a:ext>
            </a:extLst>
          </p:cNvPr>
          <p:cNvSpPr/>
          <p:nvPr/>
        </p:nvSpPr>
        <p:spPr>
          <a:xfrm>
            <a:off x="5184742" y="4892511"/>
            <a:ext cx="7007259" cy="19654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D39D2-A912-4FFF-B27D-EEBD8C264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882091" cy="3329581"/>
          </a:xfrm>
        </p:spPr>
        <p:txBody>
          <a:bodyPr/>
          <a:lstStyle/>
          <a:p>
            <a:r>
              <a:rPr lang="en-US" dirty="0" err="1"/>
              <a:t>ALPhA</a:t>
            </a:r>
            <a:br>
              <a:rPr lang="en-US" dirty="0"/>
            </a:br>
            <a:r>
              <a:rPr lang="en-US" dirty="0"/>
              <a:t>Spring 2021 </a:t>
            </a:r>
            <a:r>
              <a:rPr lang="en-US"/>
              <a:t>Week 10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9DC8B-D529-4C8A-A941-351FC33C2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145118"/>
          </a:xfrm>
        </p:spPr>
        <p:txBody>
          <a:bodyPr>
            <a:normAutofit/>
          </a:bodyPr>
          <a:lstStyle/>
          <a:p>
            <a:r>
              <a:rPr lang="en-US" dirty="0"/>
              <a:t>Braden Kronheim</a:t>
            </a:r>
          </a:p>
          <a:p>
            <a:r>
              <a:rPr lang="en-US" dirty="0"/>
              <a:t>March 30, 2020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B2226FD1-85BB-4B83-A081-1D8359114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783" y="5030867"/>
            <a:ext cx="6666394" cy="178326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B0D0A8-F68D-42FD-9C3B-6A6C0202E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350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85E90-69EA-40B0-A1B1-5DA50B99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Particle by particle classification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0B91E-6797-4851-9368-BC5D4ED86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6A1EEB9D-C24F-4E86-91D5-1D5C8F206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88" y="2763168"/>
            <a:ext cx="3650296" cy="2377646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15B17258-74A6-4D6C-8626-AABA6C87D2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479" y="1581404"/>
            <a:ext cx="3772227" cy="482387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75E4E9B-A3D0-4859-A385-840DC1369312}"/>
              </a:ext>
            </a:extLst>
          </p:cNvPr>
          <p:cNvCxnSpPr/>
          <p:nvPr/>
        </p:nvCxnSpPr>
        <p:spPr>
          <a:xfrm flipH="1" flipV="1">
            <a:off x="9296400" y="2657475"/>
            <a:ext cx="866775" cy="36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AA60BD-ED4E-482C-BC24-53DC75BF65DD}"/>
              </a:ext>
            </a:extLst>
          </p:cNvPr>
          <p:cNvCxnSpPr>
            <a:cxnSpLocks/>
          </p:cNvCxnSpPr>
          <p:nvPr/>
        </p:nvCxnSpPr>
        <p:spPr>
          <a:xfrm flipH="1">
            <a:off x="9260227" y="5071621"/>
            <a:ext cx="722759" cy="283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2CA0A68-BD38-4A84-8DF8-611BB576DD0F}"/>
              </a:ext>
            </a:extLst>
          </p:cNvPr>
          <p:cNvSpPr txBox="1"/>
          <p:nvPr/>
        </p:nvSpPr>
        <p:spPr>
          <a:xfrm>
            <a:off x="10218207" y="2657475"/>
            <a:ext cx="1945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Distribution of </a:t>
            </a:r>
          </a:p>
          <a:p>
            <a:r>
              <a:rPr lang="en-US" dirty="0"/>
              <a:t>Quantile predictions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259D88-9B42-46E6-8372-6EB5F5D08E93}"/>
              </a:ext>
            </a:extLst>
          </p:cNvPr>
          <p:cNvSpPr txBox="1"/>
          <p:nvPr/>
        </p:nvSpPr>
        <p:spPr>
          <a:xfrm>
            <a:off x="10127001" y="4642746"/>
            <a:ext cx="19450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Distribution of </a:t>
            </a:r>
          </a:p>
          <a:p>
            <a:r>
              <a:rPr lang="en-US" dirty="0"/>
              <a:t>Quantile predictions between 0.001 and 0.999</a:t>
            </a:r>
          </a:p>
          <a:p>
            <a:r>
              <a:rPr lang="en-US" dirty="0"/>
              <a:t>(0.5% of predictions)</a:t>
            </a:r>
          </a:p>
        </p:txBody>
      </p:sp>
    </p:spTree>
    <p:extLst>
      <p:ext uri="{BB962C8B-B14F-4D97-AF65-F5344CB8AC3E}">
        <p14:creationId xmlns:p14="http://schemas.microsoft.com/office/powerpoint/2010/main" val="1069723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96FC7-E8F0-4B06-8835-ED89ECFF8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Jet algorithm with quantiles: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6C07A-9D09-48CD-B8D2-A8CEFF059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82045"/>
            <a:ext cx="8946541" cy="5458119"/>
          </a:xfrm>
        </p:spPr>
        <p:txBody>
          <a:bodyPr>
            <a:normAutofit/>
          </a:bodyPr>
          <a:lstStyle/>
          <a:p>
            <a:r>
              <a:rPr lang="en-US" dirty="0"/>
              <a:t>Determine how many samples K are desired at the end and the maximum number of jets M that should be used. </a:t>
            </a:r>
          </a:p>
          <a:p>
            <a:r>
              <a:rPr lang="en-US" dirty="0"/>
              <a:t>Allocate four matrices of memory corresponding to </a:t>
            </a:r>
            <a:r>
              <a:rPr lang="en-US" dirty="0" err="1"/>
              <a:t>pt</a:t>
            </a:r>
            <a:r>
              <a:rPr lang="en-US" dirty="0"/>
              <a:t>, eta, phi, and e with the number of columns equal to the number of samples and the number of rows equal to the maximum number of jets.</a:t>
            </a:r>
          </a:p>
          <a:p>
            <a:r>
              <a:rPr lang="en-US" dirty="0"/>
              <a:t>Allocate a vector with length equal to the number of samples and initialize it to all zeros. </a:t>
            </a:r>
          </a:p>
          <a:p>
            <a:r>
              <a:rPr lang="en-US" dirty="0"/>
              <a:t>Sort all N particles in descending order by </a:t>
            </a:r>
            <a:r>
              <a:rPr lang="en-US" dirty="0" err="1"/>
              <a:t>pT.</a:t>
            </a:r>
            <a:r>
              <a:rPr lang="en-US" dirty="0"/>
              <a:t>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6A521-4DDD-44E7-B514-A6ED57F28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834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33C97-D506-424A-8B61-6CC442B24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Jet algorithm with quantiles: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8BA48-370B-45C6-9F98-AB1952B37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76313"/>
            <a:ext cx="8946541" cy="538270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Start with the first particle, make K predictions from the network, and store the results in the first row of the matrix. </a:t>
            </a:r>
          </a:p>
          <a:p>
            <a:r>
              <a:rPr lang="en-US" dirty="0"/>
              <a:t>Run the classification algorithm for the next particle over the jets stored in the top row. </a:t>
            </a:r>
          </a:p>
          <a:p>
            <a:r>
              <a:rPr lang="en-US" dirty="0"/>
              <a:t>If the output is greater than the cutoff value, use the regression network to update the jet.  </a:t>
            </a:r>
          </a:p>
          <a:p>
            <a:r>
              <a:rPr lang="en-US" dirty="0"/>
              <a:t>If the output is lower, run the particle through the regression network, store the value one row down, and increment the counting variable.   </a:t>
            </a:r>
          </a:p>
          <a:p>
            <a:r>
              <a:rPr lang="en-US" dirty="0"/>
              <a:t>For each of the remaining particles, run the classification algorithm for each new particle for each new jet.     </a:t>
            </a:r>
          </a:p>
          <a:p>
            <a:r>
              <a:rPr lang="en-US" dirty="0"/>
              <a:t>The first jet in a column with a  positive classification receives the particles.    </a:t>
            </a:r>
          </a:p>
          <a:p>
            <a:r>
              <a:rPr lang="en-US" dirty="0"/>
              <a:t>If there are no positive classifications and there is room left in the column, start a new jet. </a:t>
            </a:r>
          </a:p>
          <a:p>
            <a:endParaRPr lang="en-US" dirty="0"/>
          </a:p>
          <a:p>
            <a:r>
              <a:rPr lang="en-US" dirty="0"/>
              <a:t>The time complexity of this system will be O(NKM) in most situations, as this will overpower the O(N\log N) if a reasonably larger number of samples is used.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6E0021-166A-47AF-B5E1-47A0FB0D0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4615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5470</TotalTime>
  <Words>321</Words>
  <Application>Microsoft Office PowerPoint</Application>
  <PresentationFormat>Widescreen</PresentationFormat>
  <Paragraphs>29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Ion</vt:lpstr>
      <vt:lpstr>ALPhA Spring 2021 Week 10 </vt:lpstr>
      <vt:lpstr>Particle by particle classification</vt:lpstr>
      <vt:lpstr>Jet algorithm with quantiles:</vt:lpstr>
      <vt:lpstr>Jet algorithm with quantiles: (cont)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Presentation</dc:title>
  <dc:creator>Braden Kronheim</dc:creator>
  <cp:lastModifiedBy>Braden Kronheim</cp:lastModifiedBy>
  <cp:revision>35</cp:revision>
  <dcterms:created xsi:type="dcterms:W3CDTF">2019-02-19T14:12:45Z</dcterms:created>
  <dcterms:modified xsi:type="dcterms:W3CDTF">2021-03-30T16:11:34Z</dcterms:modified>
</cp:coreProperties>
</file>