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03DCC-2905-432F-B24B-7435D302747F}" v="2" dt="2021-04-09T18:05:5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29" d="100"/>
          <a:sy n="29" d="100"/>
        </p:scale>
        <p:origin x="77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en Kronheim" userId="4eca96a34860634b" providerId="LiveId" clId="{8C903DCC-2905-432F-B24B-7435D302747F}"/>
    <pc:docChg chg="undo custSel addSld delSld modSld">
      <pc:chgData name="Braden Kronheim" userId="4eca96a34860634b" providerId="LiveId" clId="{8C903DCC-2905-432F-B24B-7435D302747F}" dt="2021-04-09T18:28:55.611" v="418" actId="20577"/>
      <pc:docMkLst>
        <pc:docMk/>
      </pc:docMkLst>
      <pc:sldChg chg="modSp mod">
        <pc:chgData name="Braden Kronheim" userId="4eca96a34860634b" providerId="LiveId" clId="{8C903DCC-2905-432F-B24B-7435D302747F}" dt="2021-04-09T18:19:02.416" v="77" actId="20577"/>
        <pc:sldMkLst>
          <pc:docMk/>
          <pc:sldMk cId="3863350844" sldId="256"/>
        </pc:sldMkLst>
        <pc:spChg chg="mod">
          <ac:chgData name="Braden Kronheim" userId="4eca96a34860634b" providerId="LiveId" clId="{8C903DCC-2905-432F-B24B-7435D302747F}" dt="2021-04-09T18:19:02.416" v="77" actId="20577"/>
          <ac:spMkLst>
            <pc:docMk/>
            <pc:sldMk cId="3863350844" sldId="256"/>
            <ac:spMk id="3" creationId="{7AD9DC8B-D529-4C8A-A941-351FC33C297D}"/>
          </ac:spMkLst>
        </pc:spChg>
      </pc:sldChg>
      <pc:sldChg chg="addSp delSp modSp mod setBg">
        <pc:chgData name="Braden Kronheim" userId="4eca96a34860634b" providerId="LiveId" clId="{8C903DCC-2905-432F-B24B-7435D302747F}" dt="2021-04-09T18:10:29.519" v="75" actId="14100"/>
        <pc:sldMkLst>
          <pc:docMk/>
          <pc:sldMk cId="1069723280" sldId="274"/>
        </pc:sldMkLst>
        <pc:spChg chg="mod">
          <ac:chgData name="Braden Kronheim" userId="4eca96a34860634b" providerId="LiveId" clId="{8C903DCC-2905-432F-B24B-7435D302747F}" dt="2021-04-09T18:05:48.029" v="32" actId="20577"/>
          <ac:spMkLst>
            <pc:docMk/>
            <pc:sldMk cId="1069723280" sldId="274"/>
            <ac:spMk id="2" creationId="{22E85E90-69EA-40B0-A1B1-5DA50B998921}"/>
          </ac:spMkLst>
        </pc:spChg>
        <pc:spChg chg="mod">
          <ac:chgData name="Braden Kronheim" userId="4eca96a34860634b" providerId="LiveId" clId="{8C903DCC-2905-432F-B24B-7435D302747F}" dt="2021-04-09T18:04:47.241" v="12" actId="26606"/>
          <ac:spMkLst>
            <pc:docMk/>
            <pc:sldMk cId="1069723280" sldId="274"/>
            <ac:spMk id="4" creationId="{58D0B91E-6797-4851-9368-BC5D4ED86108}"/>
          </ac:spMkLst>
        </pc:spChg>
        <pc:spChg chg="add del">
          <ac:chgData name="Braden Kronheim" userId="4eca96a34860634b" providerId="LiveId" clId="{8C903DCC-2905-432F-B24B-7435D302747F}" dt="2021-04-09T18:04:47.241" v="12" actId="26606"/>
          <ac:spMkLst>
            <pc:docMk/>
            <pc:sldMk cId="1069723280" sldId="274"/>
            <ac:spMk id="16" creationId="{90CA4844-0296-471B-9BF0-17E550105D1D}"/>
          </ac:spMkLst>
        </pc:spChg>
        <pc:spChg chg="del">
          <ac:chgData name="Braden Kronheim" userId="4eca96a34860634b" providerId="LiveId" clId="{8C903DCC-2905-432F-B24B-7435D302747F}" dt="2021-04-09T18:03:35.015" v="1" actId="478"/>
          <ac:spMkLst>
            <pc:docMk/>
            <pc:sldMk cId="1069723280" sldId="274"/>
            <ac:spMk id="20" creationId="{A45B6AD1-577F-47F1-8153-D0F8371A2D4C}"/>
          </ac:spMkLst>
        </pc:spChg>
        <pc:spChg chg="add del">
          <ac:chgData name="Braden Kronheim" userId="4eca96a34860634b" providerId="LiveId" clId="{8C903DCC-2905-432F-B24B-7435D302747F}" dt="2021-04-09T18:04:47.241" v="12" actId="26606"/>
          <ac:spMkLst>
            <pc:docMk/>
            <pc:sldMk cId="1069723280" sldId="274"/>
            <ac:spMk id="22" creationId="{D55808EB-34D0-4AE5-A7BE-EF31133B86DA}"/>
          </ac:spMkLst>
        </pc:spChg>
        <pc:spChg chg="add del">
          <ac:chgData name="Braden Kronheim" userId="4eca96a34860634b" providerId="LiveId" clId="{8C903DCC-2905-432F-B24B-7435D302747F}" dt="2021-04-09T18:04:47.241" v="12" actId="26606"/>
          <ac:spMkLst>
            <pc:docMk/>
            <pc:sldMk cId="1069723280" sldId="274"/>
            <ac:spMk id="24" creationId="{306915A0-279C-4A23-BD0E-4A451FA5EDE2}"/>
          </ac:spMkLst>
        </pc:spChg>
        <pc:spChg chg="add del">
          <ac:chgData name="Braden Kronheim" userId="4eca96a34860634b" providerId="LiveId" clId="{8C903DCC-2905-432F-B24B-7435D302747F}" dt="2021-04-09T18:04:47.241" v="12" actId="26606"/>
          <ac:spMkLst>
            <pc:docMk/>
            <pc:sldMk cId="1069723280" sldId="274"/>
            <ac:spMk id="26" creationId="{F2E0773E-6045-42EC-A407-F218A7B1CEBF}"/>
          </ac:spMkLst>
        </pc:spChg>
        <pc:spChg chg="add del">
          <ac:chgData name="Braden Kronheim" userId="4eca96a34860634b" providerId="LiveId" clId="{8C903DCC-2905-432F-B24B-7435D302747F}" dt="2021-04-09T18:04:47.241" v="12" actId="26606"/>
          <ac:spMkLst>
            <pc:docMk/>
            <pc:sldMk cId="1069723280" sldId="274"/>
            <ac:spMk id="28" creationId="{A1C87FD5-0973-4C18-A60F-F65D59990D8C}"/>
          </ac:spMkLst>
        </pc:spChg>
        <pc:picChg chg="add del mod">
          <ac:chgData name="Braden Kronheim" userId="4eca96a34860634b" providerId="LiveId" clId="{8C903DCC-2905-432F-B24B-7435D302747F}" dt="2021-04-09T18:09:25.517" v="56" actId="478"/>
          <ac:picMkLst>
            <pc:docMk/>
            <pc:sldMk cId="1069723280" sldId="274"/>
            <ac:picMk id="5" creationId="{C329A496-0DD7-4570-B76D-680005B95DD6}"/>
          </ac:picMkLst>
        </pc:picChg>
        <pc:picChg chg="add del mod ord">
          <ac:chgData name="Braden Kronheim" userId="4eca96a34860634b" providerId="LiveId" clId="{8C903DCC-2905-432F-B24B-7435D302747F}" dt="2021-04-09T18:09:47.800" v="65" actId="478"/>
          <ac:picMkLst>
            <pc:docMk/>
            <pc:sldMk cId="1069723280" sldId="274"/>
            <ac:picMk id="7" creationId="{AC920E8F-2B76-476F-BA64-54D5F2672776}"/>
          </ac:picMkLst>
        </pc:picChg>
        <pc:picChg chg="add del">
          <ac:chgData name="Braden Kronheim" userId="4eca96a34860634b" providerId="LiveId" clId="{8C903DCC-2905-432F-B24B-7435D302747F}" dt="2021-04-09T18:04:47.241" v="12" actId="26606"/>
          <ac:picMkLst>
            <pc:docMk/>
            <pc:sldMk cId="1069723280" sldId="274"/>
            <ac:picMk id="9" creationId="{B35D38F3-2985-4151-AA8D-E88DA67208D1}"/>
          </ac:picMkLst>
        </pc:picChg>
        <pc:picChg chg="add del mod">
          <ac:chgData name="Braden Kronheim" userId="4eca96a34860634b" providerId="LiveId" clId="{8C903DCC-2905-432F-B24B-7435D302747F}" dt="2021-04-09T18:09:26.827" v="58" actId="478"/>
          <ac:picMkLst>
            <pc:docMk/>
            <pc:sldMk cId="1069723280" sldId="274"/>
            <ac:picMk id="10" creationId="{4E77938E-5337-4EF3-A32F-5DBA814CDD5B}"/>
          </ac:picMkLst>
        </pc:picChg>
        <pc:picChg chg="add del">
          <ac:chgData name="Braden Kronheim" userId="4eca96a34860634b" providerId="LiveId" clId="{8C903DCC-2905-432F-B24B-7435D302747F}" dt="2021-04-09T18:04:47.241" v="12" actId="26606"/>
          <ac:picMkLst>
            <pc:docMk/>
            <pc:sldMk cId="1069723280" sldId="274"/>
            <ac:picMk id="12" creationId="{21324A7B-AF6E-47CE-BBF8-5A8C8DE33052}"/>
          </ac:picMkLst>
        </pc:picChg>
        <pc:picChg chg="add del mod">
          <ac:chgData name="Braden Kronheim" userId="4eca96a34860634b" providerId="LiveId" clId="{8C903DCC-2905-432F-B24B-7435D302747F}" dt="2021-04-09T18:09:27.375" v="59" actId="478"/>
          <ac:picMkLst>
            <pc:docMk/>
            <pc:sldMk cId="1069723280" sldId="274"/>
            <ac:picMk id="13" creationId="{D1B1AC84-C7D9-4A6F-8F85-8BBD40991FB4}"/>
          </ac:picMkLst>
        </pc:picChg>
        <pc:picChg chg="add del">
          <ac:chgData name="Braden Kronheim" userId="4eca96a34860634b" providerId="LiveId" clId="{8C903DCC-2905-432F-B24B-7435D302747F}" dt="2021-04-09T18:04:47.241" v="12" actId="26606"/>
          <ac:picMkLst>
            <pc:docMk/>
            <pc:sldMk cId="1069723280" sldId="274"/>
            <ac:picMk id="14" creationId="{3C7BEFBC-F1F7-45AB-AF64-D082B980DA5C}"/>
          </ac:picMkLst>
        </pc:picChg>
        <pc:picChg chg="del">
          <ac:chgData name="Braden Kronheim" userId="4eca96a34860634b" providerId="LiveId" clId="{8C903DCC-2905-432F-B24B-7435D302747F}" dt="2021-04-09T18:03:33.891" v="0" actId="478"/>
          <ac:picMkLst>
            <pc:docMk/>
            <pc:sldMk cId="1069723280" sldId="274"/>
            <ac:picMk id="15" creationId="{E6A79A7C-E866-4E9E-96A2-E5BD75DA7F33}"/>
          </ac:picMkLst>
        </pc:picChg>
        <pc:picChg chg="del">
          <ac:chgData name="Braden Kronheim" userId="4eca96a34860634b" providerId="LiveId" clId="{8C903DCC-2905-432F-B24B-7435D302747F}" dt="2021-04-09T18:03:36" v="3" actId="478"/>
          <ac:picMkLst>
            <pc:docMk/>
            <pc:sldMk cId="1069723280" sldId="274"/>
            <ac:picMk id="17" creationId="{325D7E0E-8C79-4962-B50C-3D977AD390BD}"/>
          </ac:picMkLst>
        </pc:picChg>
        <pc:picChg chg="add del">
          <ac:chgData name="Braden Kronheim" userId="4eca96a34860634b" providerId="LiveId" clId="{8C903DCC-2905-432F-B24B-7435D302747F}" dt="2021-04-09T18:04:47.241" v="12" actId="26606"/>
          <ac:picMkLst>
            <pc:docMk/>
            <pc:sldMk cId="1069723280" sldId="274"/>
            <ac:picMk id="18" creationId="{278459C9-AC6C-438D-99D2-A565175AAA34}"/>
          </ac:picMkLst>
        </pc:picChg>
        <pc:picChg chg="del">
          <ac:chgData name="Braden Kronheim" userId="4eca96a34860634b" providerId="LiveId" clId="{8C903DCC-2905-432F-B24B-7435D302747F}" dt="2021-04-09T18:03:35.560" v="2" actId="478"/>
          <ac:picMkLst>
            <pc:docMk/>
            <pc:sldMk cId="1069723280" sldId="274"/>
            <ac:picMk id="19" creationId="{881359C9-3472-4059-ADB0-F066461C0F0E}"/>
          </ac:picMkLst>
        </pc:picChg>
        <pc:picChg chg="add mod">
          <ac:chgData name="Braden Kronheim" userId="4eca96a34860634b" providerId="LiveId" clId="{8C903DCC-2905-432F-B24B-7435D302747F}" dt="2021-04-09T18:09:41.193" v="64" actId="14100"/>
          <ac:picMkLst>
            <pc:docMk/>
            <pc:sldMk cId="1069723280" sldId="274"/>
            <ac:picMk id="23" creationId="{7AC27651-0078-4491-A839-3C440FF04B86}"/>
          </ac:picMkLst>
        </pc:picChg>
        <pc:picChg chg="add mod">
          <ac:chgData name="Braden Kronheim" userId="4eca96a34860634b" providerId="LiveId" clId="{8C903DCC-2905-432F-B24B-7435D302747F}" dt="2021-04-09T18:10:03.568" v="69" actId="14100"/>
          <ac:picMkLst>
            <pc:docMk/>
            <pc:sldMk cId="1069723280" sldId="274"/>
            <ac:picMk id="27" creationId="{E59F5B55-890E-430C-9263-ED9476E0DC49}"/>
          </ac:picMkLst>
        </pc:picChg>
        <pc:picChg chg="add mod">
          <ac:chgData name="Braden Kronheim" userId="4eca96a34860634b" providerId="LiveId" clId="{8C903DCC-2905-432F-B24B-7435D302747F}" dt="2021-04-09T18:10:17.112" v="72" actId="14100"/>
          <ac:picMkLst>
            <pc:docMk/>
            <pc:sldMk cId="1069723280" sldId="274"/>
            <ac:picMk id="30" creationId="{6E4B7065-1C0D-415C-A467-F42034BB028B}"/>
          </ac:picMkLst>
        </pc:picChg>
        <pc:picChg chg="add mod">
          <ac:chgData name="Braden Kronheim" userId="4eca96a34860634b" providerId="LiveId" clId="{8C903DCC-2905-432F-B24B-7435D302747F}" dt="2021-04-09T18:10:29.519" v="75" actId="14100"/>
          <ac:picMkLst>
            <pc:docMk/>
            <pc:sldMk cId="1069723280" sldId="274"/>
            <ac:picMk id="32" creationId="{F66665F8-7FC4-4154-AF9A-996C42CCB847}"/>
          </ac:picMkLst>
        </pc:picChg>
      </pc:sldChg>
      <pc:sldChg chg="addSp delSp modSp add mod">
        <pc:chgData name="Braden Kronheim" userId="4eca96a34860634b" providerId="LiveId" clId="{8C903DCC-2905-432F-B24B-7435D302747F}" dt="2021-04-09T18:08:07.055" v="55" actId="14100"/>
        <pc:sldMkLst>
          <pc:docMk/>
          <pc:sldMk cId="303667726" sldId="275"/>
        </pc:sldMkLst>
        <pc:picChg chg="del">
          <ac:chgData name="Braden Kronheim" userId="4eca96a34860634b" providerId="LiveId" clId="{8C903DCC-2905-432F-B24B-7435D302747F}" dt="2021-04-09T18:06:48.895" v="37" actId="478"/>
          <ac:picMkLst>
            <pc:docMk/>
            <pc:sldMk cId="303667726" sldId="275"/>
            <ac:picMk id="5" creationId="{C329A496-0DD7-4570-B76D-680005B95DD6}"/>
          </ac:picMkLst>
        </pc:picChg>
        <pc:picChg chg="add mod">
          <ac:chgData name="Braden Kronheim" userId="4eca96a34860634b" providerId="LiveId" clId="{8C903DCC-2905-432F-B24B-7435D302747F}" dt="2021-04-09T18:07:42.665" v="49" actId="14100"/>
          <ac:picMkLst>
            <pc:docMk/>
            <pc:sldMk cId="303667726" sldId="275"/>
            <ac:picMk id="6" creationId="{9C6E04BD-DF86-4613-AFF1-EC7EC096F4D4}"/>
          </ac:picMkLst>
        </pc:picChg>
        <pc:picChg chg="del">
          <ac:chgData name="Braden Kronheim" userId="4eca96a34860634b" providerId="LiveId" clId="{8C903DCC-2905-432F-B24B-7435D302747F}" dt="2021-04-09T18:07:10.623" v="40" actId="478"/>
          <ac:picMkLst>
            <pc:docMk/>
            <pc:sldMk cId="303667726" sldId="275"/>
            <ac:picMk id="7" creationId="{AC920E8F-2B76-476F-BA64-54D5F2672776}"/>
          </ac:picMkLst>
        </pc:picChg>
        <pc:picChg chg="add mod">
          <ac:chgData name="Braden Kronheim" userId="4eca96a34860634b" providerId="LiveId" clId="{8C903DCC-2905-432F-B24B-7435D302747F}" dt="2021-04-09T18:07:50.208" v="51" actId="14100"/>
          <ac:picMkLst>
            <pc:docMk/>
            <pc:sldMk cId="303667726" sldId="275"/>
            <ac:picMk id="9" creationId="{4502E6C4-0E46-4FBB-BE18-062C9DE62F35}"/>
          </ac:picMkLst>
        </pc:picChg>
        <pc:picChg chg="del">
          <ac:chgData name="Braden Kronheim" userId="4eca96a34860634b" providerId="LiveId" clId="{8C903DCC-2905-432F-B24B-7435D302747F}" dt="2021-04-09T18:07:28.023" v="44" actId="478"/>
          <ac:picMkLst>
            <pc:docMk/>
            <pc:sldMk cId="303667726" sldId="275"/>
            <ac:picMk id="10" creationId="{4E77938E-5337-4EF3-A32F-5DBA814CDD5B}"/>
          </ac:picMkLst>
        </pc:picChg>
        <pc:picChg chg="add mod">
          <ac:chgData name="Braden Kronheim" userId="4eca96a34860634b" providerId="LiveId" clId="{8C903DCC-2905-432F-B24B-7435D302747F}" dt="2021-04-09T18:07:40.352" v="48" actId="14100"/>
          <ac:picMkLst>
            <pc:docMk/>
            <pc:sldMk cId="303667726" sldId="275"/>
            <ac:picMk id="12" creationId="{25030B20-CCD5-4C8F-ADDC-D5CD4A9416E6}"/>
          </ac:picMkLst>
        </pc:picChg>
        <pc:picChg chg="del">
          <ac:chgData name="Braden Kronheim" userId="4eca96a34860634b" providerId="LiveId" clId="{8C903DCC-2905-432F-B24B-7435D302747F}" dt="2021-04-09T18:07:53.084" v="52" actId="478"/>
          <ac:picMkLst>
            <pc:docMk/>
            <pc:sldMk cId="303667726" sldId="275"/>
            <ac:picMk id="13" creationId="{D1B1AC84-C7D9-4A6F-8F85-8BBD40991FB4}"/>
          </ac:picMkLst>
        </pc:picChg>
        <pc:picChg chg="add mod">
          <ac:chgData name="Braden Kronheim" userId="4eca96a34860634b" providerId="LiveId" clId="{8C903DCC-2905-432F-B24B-7435D302747F}" dt="2021-04-09T18:08:07.055" v="55" actId="14100"/>
          <ac:picMkLst>
            <pc:docMk/>
            <pc:sldMk cId="303667726" sldId="275"/>
            <ac:picMk id="15" creationId="{ADAF441E-2BD0-467C-8037-002FEDD304BF}"/>
          </ac:picMkLst>
        </pc:picChg>
      </pc:sldChg>
      <pc:sldChg chg="new del">
        <pc:chgData name="Braden Kronheim" userId="4eca96a34860634b" providerId="LiveId" clId="{8C903DCC-2905-432F-B24B-7435D302747F}" dt="2021-04-09T18:05:54.190" v="33" actId="47"/>
        <pc:sldMkLst>
          <pc:docMk/>
          <pc:sldMk cId="1892156515" sldId="275"/>
        </pc:sldMkLst>
      </pc:sldChg>
      <pc:sldChg chg="del">
        <pc:chgData name="Braden Kronheim" userId="4eca96a34860634b" providerId="LiveId" clId="{8C903DCC-2905-432F-B24B-7435D302747F}" dt="2021-04-09T18:03:36.951" v="4" actId="47"/>
        <pc:sldMkLst>
          <pc:docMk/>
          <pc:sldMk cId="3667282973" sldId="275"/>
        </pc:sldMkLst>
      </pc:sldChg>
      <pc:sldChg chg="add">
        <pc:chgData name="Braden Kronheim" userId="4eca96a34860634b" providerId="LiveId" clId="{8C903DCC-2905-432F-B24B-7435D302747F}" dt="2021-04-09T18:05:56.057" v="35"/>
        <pc:sldMkLst>
          <pc:docMk/>
          <pc:sldMk cId="2422392297" sldId="276"/>
        </pc:sldMkLst>
      </pc:sldChg>
      <pc:sldChg chg="addSp modSp new mod">
        <pc:chgData name="Braden Kronheim" userId="4eca96a34860634b" providerId="LiveId" clId="{8C903DCC-2905-432F-B24B-7435D302747F}" dt="2021-04-09T18:28:55.611" v="418" actId="20577"/>
        <pc:sldMkLst>
          <pc:docMk/>
          <pc:sldMk cId="1095214971" sldId="277"/>
        </pc:sldMkLst>
        <pc:spChg chg="mod">
          <ac:chgData name="Braden Kronheim" userId="4eca96a34860634b" providerId="LiveId" clId="{8C903DCC-2905-432F-B24B-7435D302747F}" dt="2021-04-09T18:19:08.989" v="90" actId="20577"/>
          <ac:spMkLst>
            <pc:docMk/>
            <pc:sldMk cId="1095214971" sldId="277"/>
            <ac:spMk id="2" creationId="{0DF9DB2E-2204-44EC-9054-9AF01251E3BD}"/>
          </ac:spMkLst>
        </pc:spChg>
        <pc:spChg chg="mod">
          <ac:chgData name="Braden Kronheim" userId="4eca96a34860634b" providerId="LiveId" clId="{8C903DCC-2905-432F-B24B-7435D302747F}" dt="2021-04-09T18:28:55.611" v="418" actId="20577"/>
          <ac:spMkLst>
            <pc:docMk/>
            <pc:sldMk cId="1095214971" sldId="277"/>
            <ac:spMk id="3" creationId="{87EB771E-88D0-403E-A678-45072A9734AE}"/>
          </ac:spMkLst>
        </pc:spChg>
        <pc:picChg chg="add mod">
          <ac:chgData name="Braden Kronheim" userId="4eca96a34860634b" providerId="LiveId" clId="{8C903DCC-2905-432F-B24B-7435D302747F}" dt="2021-04-09T18:28:14.502" v="339" actId="14100"/>
          <ac:picMkLst>
            <pc:docMk/>
            <pc:sldMk cId="1095214971" sldId="277"/>
            <ac:picMk id="6" creationId="{CDF6EE68-78B3-4AD5-BD17-332A2A75A4D9}"/>
          </ac:picMkLst>
        </pc:picChg>
        <pc:picChg chg="add mod">
          <ac:chgData name="Braden Kronheim" userId="4eca96a34860634b" providerId="LiveId" clId="{8C903DCC-2905-432F-B24B-7435D302747F}" dt="2021-04-09T18:28:37.734" v="343" actId="14100"/>
          <ac:picMkLst>
            <pc:docMk/>
            <pc:sldMk cId="1095214971" sldId="277"/>
            <ac:picMk id="8" creationId="{66EF866F-EDA1-4DA5-AAA3-9D8BA071D8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5140-8DF5-4207-9E32-86B5B0CF6706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CC79-F6AF-4C06-B836-71146AF6AA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9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DCC79-F6AF-4C06-B836-71146AF6AA7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2FBA-0B06-4249-BF00-3781405046B4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030D-9AB2-4D81-B7C3-59AC4278994B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6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64E2-02B1-4E12-92CE-E1986211950A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7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01A-86DF-4577-A479-59B4998CF57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75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F1CA-4A56-4CAA-9DD2-2FB749E6B250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AA19-3A86-4FE0-B3AC-AAB9E9E63EB6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A8EA-DC7C-4701-9669-50A07844F60F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01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5227-D2A7-40D9-920E-5FB090E9B23C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1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886-2B59-4F5C-A649-92D4E3FE9F8D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FD5E-6050-476F-8968-AB68CA0734E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6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CF2E-14AC-4D3F-A937-504CAE834C24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2F0A-9FD8-4C32-AE0A-ED1660E3003E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FD94-363F-4F06-97C5-4923AC94F3DB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54F3-BC9E-466A-B68C-2E965F9ABC2B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2050-EBF6-4D5A-9C04-3D3A4DE8D2DD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36C2-EB6A-4CA2-BE76-27C8048DFEDB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5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290A-80C0-4663-87B5-06D9FBFB5CE6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1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443BDE-9835-4F43-B2D7-B9052C844035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B43-A109-46B3-A168-95ABB01D82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568933-6F5A-4943-B536-C1C19E25C121}"/>
              </a:ext>
            </a:extLst>
          </p:cNvPr>
          <p:cNvSpPr/>
          <p:nvPr/>
        </p:nvSpPr>
        <p:spPr>
          <a:xfrm>
            <a:off x="5184742" y="4892511"/>
            <a:ext cx="7007259" cy="1965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D39D2-A912-4FFF-B27D-EEBD8C26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882091" cy="3329581"/>
          </a:xfrm>
        </p:spPr>
        <p:txBody>
          <a:bodyPr/>
          <a:lstStyle/>
          <a:p>
            <a:r>
              <a:rPr lang="en-US" dirty="0" err="1"/>
              <a:t>ALPhA</a:t>
            </a:r>
            <a:br>
              <a:rPr lang="en-US" dirty="0"/>
            </a:br>
            <a:r>
              <a:rPr lang="en-US" dirty="0"/>
              <a:t>Spring 2021 Week 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DC8B-D529-4C8A-A941-351FC33C2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145118"/>
          </a:xfrm>
        </p:spPr>
        <p:txBody>
          <a:bodyPr>
            <a:normAutofit/>
          </a:bodyPr>
          <a:lstStyle/>
          <a:p>
            <a:r>
              <a:rPr lang="en-US" dirty="0"/>
              <a:t>Braden Kronheim</a:t>
            </a:r>
          </a:p>
          <a:p>
            <a:r>
              <a:rPr lang="en-US" dirty="0"/>
              <a:t>April 9,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2226FD1-85BB-4B83-A081-1D8359114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83" y="5030867"/>
            <a:ext cx="6666394" cy="17832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0D0A8-F68D-42FD-9C3B-6A6C0202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C27651-0078-4491-A839-3C440FF0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57" y="1512179"/>
            <a:ext cx="3553828" cy="2501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59F5B55-890E-430C-9263-ED9476E0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84" y="1512179"/>
            <a:ext cx="3553828" cy="25018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4B7065-1C0D-415C-A467-F42034BB0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58" y="4262378"/>
            <a:ext cx="3553828" cy="25018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6665F8-7FC4-4154-AF9A-996C42CCB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985" y="4218448"/>
            <a:ext cx="3553828" cy="24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2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04BD-DF86-4613-AFF1-EC7EC096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5" y="1512180"/>
            <a:ext cx="3411159" cy="2401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2E6C4-0E46-4FBB-BE18-062C9DE6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29" y="1512180"/>
            <a:ext cx="3420255" cy="2401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30B20-CCD5-4C8F-ADDC-D5CD4A941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05" y="4279487"/>
            <a:ext cx="3411159" cy="2401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AF441E-2BD0-467C-8037-002FEDD30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29" y="4279487"/>
            <a:ext cx="3429601" cy="24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5E90-69EA-40B0-A1B1-5DA50B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B91E-6797-4851-9368-BC5D4ED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9A496-0DD7-4570-B76D-680005B95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5" y="1512179"/>
            <a:ext cx="3553827" cy="2501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20E8F-2B76-476F-BA64-54D5F267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30" y="1512179"/>
            <a:ext cx="3553827" cy="2501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77938E-5337-4EF3-A32F-5DBA814CD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05" y="4279487"/>
            <a:ext cx="3553827" cy="2501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1AC84-C7D9-4A6F-8F85-8BBD40991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030" y="4279487"/>
            <a:ext cx="3553826" cy="25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DB2E-2204-44EC-9054-9AF01251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771E-88D0-403E-A678-45072A97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single collection of particles it takes the algorithm about 9 microseconds per particle, sample, and possible jet once compiled</a:t>
            </a:r>
          </a:p>
          <a:p>
            <a:pPr lvl="1"/>
            <a:r>
              <a:rPr lang="en-US" dirty="0"/>
              <a:t>100 potential particles with 100 samples and 3 possible jets takes 0.27 seconds</a:t>
            </a:r>
          </a:p>
          <a:p>
            <a:r>
              <a:rPr lang="en-US" dirty="0"/>
              <a:t>Generally get at least 30 jets, though many are very small and </a:t>
            </a:r>
            <a:r>
              <a:rPr lang="en-US" dirty="0" err="1"/>
              <a:t>uniteresting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24CD1-51D2-43BE-A532-5402B4E5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B43-A109-46B3-A168-95ABB01D822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6EE68-78B3-4AD5-BD17-332A2A75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222376"/>
            <a:ext cx="3271094" cy="2225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F866F-EDA1-4DA5-AAA3-9D8BA071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903" y="4181483"/>
            <a:ext cx="3271094" cy="22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14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5562</TotalTime>
  <Words>76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ALPhA Spring 2021 Week 11 </vt:lpstr>
      <vt:lpstr>Algorithm output</vt:lpstr>
      <vt:lpstr>Algorithm output</vt:lpstr>
      <vt:lpstr>Algorithm output</vt:lpstr>
      <vt:lpstr>General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Presentation</dc:title>
  <dc:creator>Braden Kronheim</dc:creator>
  <cp:lastModifiedBy>Braden Kronheim</cp:lastModifiedBy>
  <cp:revision>37</cp:revision>
  <dcterms:created xsi:type="dcterms:W3CDTF">2019-02-19T14:12:45Z</dcterms:created>
  <dcterms:modified xsi:type="dcterms:W3CDTF">2021-04-09T18:29:04Z</dcterms:modified>
</cp:coreProperties>
</file>