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E85BF-8695-4B7F-B3EC-2C0163503B49}" v="10" dt="2021-04-06T20:26:24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823E85BF-8695-4B7F-B3EC-2C0163503B49}"/>
    <pc:docChg chg="custSel addSld delSld modSld">
      <pc:chgData name="Braden Kronheim" userId="4eca96a34860634b" providerId="LiveId" clId="{823E85BF-8695-4B7F-B3EC-2C0163503B49}" dt="2021-04-06T20:26:24.649" v="457" actId="1076"/>
      <pc:docMkLst>
        <pc:docMk/>
      </pc:docMkLst>
      <pc:sldChg chg="modSp mod">
        <pc:chgData name="Braden Kronheim" userId="4eca96a34860634b" providerId="LiveId" clId="{823E85BF-8695-4B7F-B3EC-2C0163503B49}" dt="2021-04-06T19:28:58.990" v="17" actId="20577"/>
        <pc:sldMkLst>
          <pc:docMk/>
          <pc:sldMk cId="3863350844" sldId="256"/>
        </pc:sldMkLst>
        <pc:spChg chg="mod">
          <ac:chgData name="Braden Kronheim" userId="4eca96a34860634b" providerId="LiveId" clId="{823E85BF-8695-4B7F-B3EC-2C0163503B49}" dt="2021-04-06T19:28:44.316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823E85BF-8695-4B7F-B3EC-2C0163503B49}" dt="2021-04-06T19:28:58.990" v="17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mod">
        <pc:chgData name="Braden Kronheim" userId="4eca96a34860634b" providerId="LiveId" clId="{823E85BF-8695-4B7F-B3EC-2C0163503B49}" dt="2021-04-06T19:43:25.183" v="445" actId="20577"/>
        <pc:sldMkLst>
          <pc:docMk/>
          <pc:sldMk cId="1069723280" sldId="274"/>
        </pc:sldMkLst>
        <pc:spChg chg="mod">
          <ac:chgData name="Braden Kronheim" userId="4eca96a34860634b" providerId="LiveId" clId="{823E85BF-8695-4B7F-B3EC-2C0163503B49}" dt="2021-04-06T19:29:05.886" v="33" actId="20577"/>
          <ac:spMkLst>
            <pc:docMk/>
            <pc:sldMk cId="1069723280" sldId="274"/>
            <ac:spMk id="2" creationId="{22E85E90-69EA-40B0-A1B1-5DA50B998921}"/>
          </ac:spMkLst>
        </pc:spChg>
        <pc:spChg chg="del">
          <ac:chgData name="Braden Kronheim" userId="4eca96a34860634b" providerId="LiveId" clId="{823E85BF-8695-4B7F-B3EC-2C0163503B49}" dt="2021-04-06T19:29:10.538" v="35" actId="478"/>
          <ac:spMkLst>
            <pc:docMk/>
            <pc:sldMk cId="1069723280" sldId="274"/>
            <ac:spMk id="13" creationId="{D2CA0A68-BD38-4A84-8DF8-611BB576DD0F}"/>
          </ac:spMkLst>
        </pc:spChg>
        <pc:spChg chg="del">
          <ac:chgData name="Braden Kronheim" userId="4eca96a34860634b" providerId="LiveId" clId="{823E85BF-8695-4B7F-B3EC-2C0163503B49}" dt="2021-04-06T19:29:10.538" v="35" actId="478"/>
          <ac:spMkLst>
            <pc:docMk/>
            <pc:sldMk cId="1069723280" sldId="274"/>
            <ac:spMk id="14" creationId="{77259D88-9B42-46E6-8372-6EB5F5D08E93}"/>
          </ac:spMkLst>
        </pc:spChg>
        <pc:spChg chg="add mod">
          <ac:chgData name="Braden Kronheim" userId="4eca96a34860634b" providerId="LiveId" clId="{823E85BF-8695-4B7F-B3EC-2C0163503B49}" dt="2021-04-06T19:43:25.183" v="445" actId="20577"/>
          <ac:spMkLst>
            <pc:docMk/>
            <pc:sldMk cId="1069723280" sldId="274"/>
            <ac:spMk id="20" creationId="{A45B6AD1-577F-47F1-8153-D0F8371A2D4C}"/>
          </ac:spMkLst>
        </pc:spChg>
        <pc:picChg chg="del">
          <ac:chgData name="Braden Kronheim" userId="4eca96a34860634b" providerId="LiveId" clId="{823E85BF-8695-4B7F-B3EC-2C0163503B49}" dt="2021-04-06T19:29:09.405" v="34" actId="478"/>
          <ac:picMkLst>
            <pc:docMk/>
            <pc:sldMk cId="1069723280" sldId="274"/>
            <ac:picMk id="5" creationId="{6A1EEB9D-C24F-4E86-91D5-1D5C8F206234}"/>
          </ac:picMkLst>
        </pc:picChg>
        <pc:picChg chg="add del mod">
          <ac:chgData name="Braden Kronheim" userId="4eca96a34860634b" providerId="LiveId" clId="{823E85BF-8695-4B7F-B3EC-2C0163503B49}" dt="2021-04-06T19:35:05.528" v="40" actId="478"/>
          <ac:picMkLst>
            <pc:docMk/>
            <pc:sldMk cId="1069723280" sldId="274"/>
            <ac:picMk id="6" creationId="{2BEDD7AB-00F1-4381-A327-09BE845B942B}"/>
          </ac:picMkLst>
        </pc:picChg>
        <pc:picChg chg="del">
          <ac:chgData name="Braden Kronheim" userId="4eca96a34860634b" providerId="LiveId" clId="{823E85BF-8695-4B7F-B3EC-2C0163503B49}" dt="2021-04-06T19:29:10.538" v="35" actId="478"/>
          <ac:picMkLst>
            <pc:docMk/>
            <pc:sldMk cId="1069723280" sldId="274"/>
            <ac:picMk id="8" creationId="{15B17258-74A6-4D6C-8626-AABA6C87D205}"/>
          </ac:picMkLst>
        </pc:picChg>
        <pc:picChg chg="add del mod">
          <ac:chgData name="Braden Kronheim" userId="4eca96a34860634b" providerId="LiveId" clId="{823E85BF-8695-4B7F-B3EC-2C0163503B49}" dt="2021-04-06T19:35:06.199" v="41" actId="478"/>
          <ac:picMkLst>
            <pc:docMk/>
            <pc:sldMk cId="1069723280" sldId="274"/>
            <ac:picMk id="9" creationId="{B1043274-0D75-445B-ADF2-D638E636D015}"/>
          </ac:picMkLst>
        </pc:picChg>
        <pc:picChg chg="add mod">
          <ac:chgData name="Braden Kronheim" userId="4eca96a34860634b" providerId="LiveId" clId="{823E85BF-8695-4B7F-B3EC-2C0163503B49}" dt="2021-04-06T19:36:45.617" v="58" actId="1076"/>
          <ac:picMkLst>
            <pc:docMk/>
            <pc:sldMk cId="1069723280" sldId="274"/>
            <ac:picMk id="15" creationId="{E6A79A7C-E866-4E9E-96A2-E5BD75DA7F33}"/>
          </ac:picMkLst>
        </pc:picChg>
        <pc:picChg chg="add mod">
          <ac:chgData name="Braden Kronheim" userId="4eca96a34860634b" providerId="LiveId" clId="{823E85BF-8695-4B7F-B3EC-2C0163503B49}" dt="2021-04-06T19:36:02.093" v="54" actId="1076"/>
          <ac:picMkLst>
            <pc:docMk/>
            <pc:sldMk cId="1069723280" sldId="274"/>
            <ac:picMk id="17" creationId="{325D7E0E-8C79-4962-B50C-3D977AD390BD}"/>
          </ac:picMkLst>
        </pc:picChg>
        <pc:picChg chg="add mod">
          <ac:chgData name="Braden Kronheim" userId="4eca96a34860634b" providerId="LiveId" clId="{823E85BF-8695-4B7F-B3EC-2C0163503B49}" dt="2021-04-06T19:36:03.662" v="55" actId="1076"/>
          <ac:picMkLst>
            <pc:docMk/>
            <pc:sldMk cId="1069723280" sldId="274"/>
            <ac:picMk id="19" creationId="{881359C9-3472-4059-ADB0-F066461C0F0E}"/>
          </ac:picMkLst>
        </pc:picChg>
        <pc:cxnChg chg="del">
          <ac:chgData name="Braden Kronheim" userId="4eca96a34860634b" providerId="LiveId" clId="{823E85BF-8695-4B7F-B3EC-2C0163503B49}" dt="2021-04-06T19:29:10.538" v="35" actId="478"/>
          <ac:cxnSpMkLst>
            <pc:docMk/>
            <pc:sldMk cId="1069723280" sldId="274"/>
            <ac:cxnSpMk id="10" creationId="{475E4E9B-A3D0-4859-A385-840DC1369312}"/>
          </ac:cxnSpMkLst>
        </pc:cxnChg>
        <pc:cxnChg chg="del">
          <ac:chgData name="Braden Kronheim" userId="4eca96a34860634b" providerId="LiveId" clId="{823E85BF-8695-4B7F-B3EC-2C0163503B49}" dt="2021-04-06T19:29:10.538" v="35" actId="478"/>
          <ac:cxnSpMkLst>
            <pc:docMk/>
            <pc:sldMk cId="1069723280" sldId="274"/>
            <ac:cxnSpMk id="11" creationId="{26AA60BD-ED4E-482C-BC24-53DC75BF65DD}"/>
          </ac:cxnSpMkLst>
        </pc:cxnChg>
      </pc:sldChg>
      <pc:sldChg chg="del">
        <pc:chgData name="Braden Kronheim" userId="4eca96a34860634b" providerId="LiveId" clId="{823E85BF-8695-4B7F-B3EC-2C0163503B49}" dt="2021-04-06T19:36:08.244" v="56" actId="47"/>
        <pc:sldMkLst>
          <pc:docMk/>
          <pc:sldMk cId="2257834942" sldId="275"/>
        </pc:sldMkLst>
      </pc:sldChg>
      <pc:sldChg chg="addSp delSp modSp new mod">
        <pc:chgData name="Braden Kronheim" userId="4eca96a34860634b" providerId="LiveId" clId="{823E85BF-8695-4B7F-B3EC-2C0163503B49}" dt="2021-04-06T20:26:24.649" v="457" actId="1076"/>
        <pc:sldMkLst>
          <pc:docMk/>
          <pc:sldMk cId="3667282973" sldId="275"/>
        </pc:sldMkLst>
        <pc:spChg chg="del">
          <ac:chgData name="Braden Kronheim" userId="4eca96a34860634b" providerId="LiveId" clId="{823E85BF-8695-4B7F-B3EC-2C0163503B49}" dt="2021-04-06T20:25:52.505" v="448" actId="478"/>
          <ac:spMkLst>
            <pc:docMk/>
            <pc:sldMk cId="3667282973" sldId="275"/>
            <ac:spMk id="2" creationId="{6C93975D-E1A8-40F4-81C5-401A5019D625}"/>
          </ac:spMkLst>
        </pc:spChg>
        <pc:spChg chg="del">
          <ac:chgData name="Braden Kronheim" userId="4eca96a34860634b" providerId="LiveId" clId="{823E85BF-8695-4B7F-B3EC-2C0163503B49}" dt="2021-04-06T20:25:50.552" v="447" actId="478"/>
          <ac:spMkLst>
            <pc:docMk/>
            <pc:sldMk cId="3667282973" sldId="275"/>
            <ac:spMk id="3" creationId="{08995491-C7E4-4E29-9122-E0A18216AB9A}"/>
          </ac:spMkLst>
        </pc:spChg>
        <pc:picChg chg="add mod">
          <ac:chgData name="Braden Kronheim" userId="4eca96a34860634b" providerId="LiveId" clId="{823E85BF-8695-4B7F-B3EC-2C0163503B49}" dt="2021-04-06T20:26:20.521" v="455" actId="1076"/>
          <ac:picMkLst>
            <pc:docMk/>
            <pc:sldMk cId="3667282973" sldId="275"/>
            <ac:picMk id="1026" creationId="{C5EB47BB-0AE9-4565-A4EA-1A9CA12DF6BE}"/>
          </ac:picMkLst>
        </pc:picChg>
        <pc:picChg chg="add mod">
          <ac:chgData name="Braden Kronheim" userId="4eca96a34860634b" providerId="LiveId" clId="{823E85BF-8695-4B7F-B3EC-2C0163503B49}" dt="2021-04-06T20:26:23.122" v="456" actId="1076"/>
          <ac:picMkLst>
            <pc:docMk/>
            <pc:sldMk cId="3667282973" sldId="275"/>
            <ac:picMk id="1028" creationId="{CBCF9A5A-0584-4D7E-B0C0-6AFABD3655B7}"/>
          </ac:picMkLst>
        </pc:picChg>
        <pc:picChg chg="add mod">
          <ac:chgData name="Braden Kronheim" userId="4eca96a34860634b" providerId="LiveId" clId="{823E85BF-8695-4B7F-B3EC-2C0163503B49}" dt="2021-04-06T20:26:24.649" v="457" actId="1076"/>
          <ac:picMkLst>
            <pc:docMk/>
            <pc:sldMk cId="3667282973" sldId="275"/>
            <ac:picMk id="1030" creationId="{EAE39573-BE84-459B-AF88-95DE2D2F4737}"/>
          </ac:picMkLst>
        </pc:picChg>
      </pc:sldChg>
      <pc:sldChg chg="del">
        <pc:chgData name="Braden Kronheim" userId="4eca96a34860634b" providerId="LiveId" clId="{823E85BF-8695-4B7F-B3EC-2C0163503B49}" dt="2021-04-06T19:36:12.609" v="57" actId="47"/>
        <pc:sldMkLst>
          <pc:docMk/>
          <pc:sldMk cId="1474461509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April 6,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A79A7C-E866-4E9E-96A2-E5BD75DA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52" y="1448221"/>
            <a:ext cx="3885999" cy="25495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D7E0E-8C79-4962-B50C-3D977AD3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35" y="942234"/>
            <a:ext cx="3885999" cy="2650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1359C9-3472-4059-ADB0-F066461C0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835" y="3867379"/>
            <a:ext cx="3885999" cy="26188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5B6AD1-577F-47F1-8153-D0F8371A2D4C}"/>
              </a:ext>
            </a:extLst>
          </p:cNvPr>
          <p:cNvSpPr txBox="1"/>
          <p:nvPr/>
        </p:nvSpPr>
        <p:spPr>
          <a:xfrm>
            <a:off x="646111" y="4299628"/>
            <a:ext cx="54954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For each particle, possible jet, and simulation </a:t>
            </a:r>
          </a:p>
          <a:p>
            <a:r>
              <a:rPr lang="en-US" dirty="0"/>
              <a:t>In a set of particles passed to the algorithm, it</a:t>
            </a:r>
          </a:p>
          <a:p>
            <a:r>
              <a:rPr lang="en-US" dirty="0"/>
              <a:t>takes 250.3 microseconds on average.</a:t>
            </a:r>
          </a:p>
          <a:p>
            <a:r>
              <a:rPr lang="en-US" dirty="0"/>
              <a:t>Presenting 100 particles and trying to find up to </a:t>
            </a:r>
          </a:p>
          <a:p>
            <a:r>
              <a:rPr lang="en-US" dirty="0"/>
              <a:t>3 jets and taking 100 samples will take 7.5 </a:t>
            </a:r>
          </a:p>
          <a:p>
            <a:r>
              <a:rPr lang="en-US" dirty="0"/>
              <a:t>seconds.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compilation, will possibly be reduced to </a:t>
            </a:r>
          </a:p>
          <a:p>
            <a:pPr marL="285750" indent="-285750">
              <a:buFontTx/>
              <a:buChar char="-"/>
            </a:pPr>
            <a:r>
              <a:rPr lang="en-US" dirty="0"/>
              <a:t>Around 6 microseconds and 0.18 seconds</a:t>
            </a:r>
          </a:p>
        </p:txBody>
      </p:sp>
    </p:spTree>
    <p:extLst>
      <p:ext uri="{BB962C8B-B14F-4D97-AF65-F5344CB8AC3E}">
        <p14:creationId xmlns:p14="http://schemas.microsoft.com/office/powerpoint/2010/main" val="10697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C0E9-179A-4698-A05F-FD04E113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EB47BB-0AE9-4565-A4EA-1A9CA12D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0" y="1305367"/>
            <a:ext cx="35528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CF9A5A-0584-4D7E-B0C0-6AFABD36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19" y="1362516"/>
            <a:ext cx="35718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E39573-BE84-459B-AF88-95DE2D2F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39" y="1305367"/>
            <a:ext cx="35433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82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5530</TotalTime>
  <Words>79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ALPhA Spring 2021 Week 11 </vt:lpstr>
      <vt:lpstr>Algorithm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36</cp:revision>
  <dcterms:created xsi:type="dcterms:W3CDTF">2019-02-19T14:12:45Z</dcterms:created>
  <dcterms:modified xsi:type="dcterms:W3CDTF">2021-04-06T20:26:40Z</dcterms:modified>
</cp:coreProperties>
</file>