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9E479DB5-37ED-4622-BC93-4C793626F291}"/>
    <pc:docChg chg="custSel addSld delSld modSld sldOrd">
      <pc:chgData name="Braden Kronheim" userId="4eca96a34860634b" providerId="LiveId" clId="{9E479DB5-37ED-4622-BC93-4C793626F291}" dt="2021-04-16T19:24:02.291" v="857" actId="20577"/>
      <pc:docMkLst>
        <pc:docMk/>
      </pc:docMkLst>
      <pc:sldChg chg="modSp mod">
        <pc:chgData name="Braden Kronheim" userId="4eca96a34860634b" providerId="LiveId" clId="{9E479DB5-37ED-4622-BC93-4C793626F291}" dt="2021-04-16T18:37:18.827" v="1" actId="20577"/>
        <pc:sldMkLst>
          <pc:docMk/>
          <pc:sldMk cId="3863350844" sldId="256"/>
        </pc:sldMkLst>
        <pc:spChg chg="mod">
          <ac:chgData name="Braden Kronheim" userId="4eca96a34860634b" providerId="LiveId" clId="{9E479DB5-37ED-4622-BC93-4C793626F291}" dt="2021-04-16T18:37:18.827" v="1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new mod">
        <pc:chgData name="Braden Kronheim" userId="4eca96a34860634b" providerId="LiveId" clId="{9E479DB5-37ED-4622-BC93-4C793626F291}" dt="2021-04-16T18:39:33.949" v="39" actId="14100"/>
        <pc:sldMkLst>
          <pc:docMk/>
          <pc:sldMk cId="2037606721" sldId="257"/>
        </pc:sldMkLst>
        <pc:spChg chg="mod">
          <ac:chgData name="Braden Kronheim" userId="4eca96a34860634b" providerId="LiveId" clId="{9E479DB5-37ED-4622-BC93-4C793626F291}" dt="2021-04-16T18:38:48.594" v="18" actId="20577"/>
          <ac:spMkLst>
            <pc:docMk/>
            <pc:sldMk cId="2037606721" sldId="257"/>
            <ac:spMk id="2" creationId="{A1552133-0647-43C6-992B-E0A909A53BAA}"/>
          </ac:spMkLst>
        </pc:spChg>
        <pc:spChg chg="del">
          <ac:chgData name="Braden Kronheim" userId="4eca96a34860634b" providerId="LiveId" clId="{9E479DB5-37ED-4622-BC93-4C793626F291}" dt="2021-04-16T18:38:44.045" v="7" actId="478"/>
          <ac:spMkLst>
            <pc:docMk/>
            <pc:sldMk cId="2037606721" sldId="257"/>
            <ac:spMk id="3" creationId="{498AAD18-7D34-4B32-AD0C-0993DC2333F5}"/>
          </ac:spMkLst>
        </pc:spChg>
        <pc:picChg chg="add mod">
          <ac:chgData name="Braden Kronheim" userId="4eca96a34860634b" providerId="LiveId" clId="{9E479DB5-37ED-4622-BC93-4C793626F291}" dt="2021-04-16T18:39:33.949" v="39" actId="14100"/>
          <ac:picMkLst>
            <pc:docMk/>
            <pc:sldMk cId="2037606721" sldId="257"/>
            <ac:picMk id="6" creationId="{053C09DF-EEC6-4847-8B90-B2E12EFEDEEB}"/>
          </ac:picMkLst>
        </pc:picChg>
        <pc:picChg chg="add mod">
          <ac:chgData name="Braden Kronheim" userId="4eca96a34860634b" providerId="LiveId" clId="{9E479DB5-37ED-4622-BC93-4C793626F291}" dt="2021-04-16T18:39:31.694" v="38" actId="1076"/>
          <ac:picMkLst>
            <pc:docMk/>
            <pc:sldMk cId="2037606721" sldId="257"/>
            <ac:picMk id="8" creationId="{D07152F1-6FCF-4C40-B5EA-5AA2A0CF57C9}"/>
          </ac:picMkLst>
        </pc:picChg>
        <pc:picChg chg="add mod">
          <ac:chgData name="Braden Kronheim" userId="4eca96a34860634b" providerId="LiveId" clId="{9E479DB5-37ED-4622-BC93-4C793626F291}" dt="2021-04-16T18:39:28.317" v="36" actId="1076"/>
          <ac:picMkLst>
            <pc:docMk/>
            <pc:sldMk cId="2037606721" sldId="257"/>
            <ac:picMk id="10" creationId="{5763F583-15BF-454D-9A29-555DCAF9B7BF}"/>
          </ac:picMkLst>
        </pc:picChg>
      </pc:sldChg>
      <pc:sldChg chg="addSp delSp modSp new mod">
        <pc:chgData name="Braden Kronheim" userId="4eca96a34860634b" providerId="LiveId" clId="{9E479DB5-37ED-4622-BC93-4C793626F291}" dt="2021-04-16T19:07:14.847" v="357" actId="20577"/>
        <pc:sldMkLst>
          <pc:docMk/>
          <pc:sldMk cId="1087690107" sldId="258"/>
        </pc:sldMkLst>
        <pc:spChg chg="mod">
          <ac:chgData name="Braden Kronheim" userId="4eca96a34860634b" providerId="LiveId" clId="{9E479DB5-37ED-4622-BC93-4C793626F291}" dt="2021-04-16T19:07:14.847" v="357" actId="20577"/>
          <ac:spMkLst>
            <pc:docMk/>
            <pc:sldMk cId="1087690107" sldId="258"/>
            <ac:spMk id="2" creationId="{64102888-64D0-475B-B2AB-C0FC089F1E37}"/>
          </ac:spMkLst>
        </pc:spChg>
        <pc:spChg chg="del">
          <ac:chgData name="Braden Kronheim" userId="4eca96a34860634b" providerId="LiveId" clId="{9E479DB5-37ED-4622-BC93-4C793626F291}" dt="2021-04-16T18:40:41.423" v="41" actId="478"/>
          <ac:spMkLst>
            <pc:docMk/>
            <pc:sldMk cId="1087690107" sldId="258"/>
            <ac:spMk id="3" creationId="{B47C722F-63CF-4F7D-B560-5EA9EFBE56B5}"/>
          </ac:spMkLst>
        </pc:spChg>
        <pc:picChg chg="add del mod">
          <ac:chgData name="Braden Kronheim" userId="4eca96a34860634b" providerId="LiveId" clId="{9E479DB5-37ED-4622-BC93-4C793626F291}" dt="2021-04-16T18:44:49.157" v="57" actId="478"/>
          <ac:picMkLst>
            <pc:docMk/>
            <pc:sldMk cId="1087690107" sldId="258"/>
            <ac:picMk id="6" creationId="{EF9165A6-F5DB-4FD8-81BA-15735848E9E3}"/>
          </ac:picMkLst>
        </pc:picChg>
        <pc:picChg chg="add del mod">
          <ac:chgData name="Braden Kronheim" userId="4eca96a34860634b" providerId="LiveId" clId="{9E479DB5-37ED-4622-BC93-4C793626F291}" dt="2021-04-16T18:45:54.015" v="62" actId="478"/>
          <ac:picMkLst>
            <pc:docMk/>
            <pc:sldMk cId="1087690107" sldId="258"/>
            <ac:picMk id="8" creationId="{3B896693-9168-46CC-A5FF-C4922B360EB8}"/>
          </ac:picMkLst>
        </pc:picChg>
        <pc:picChg chg="add del mod">
          <ac:chgData name="Braden Kronheim" userId="4eca96a34860634b" providerId="LiveId" clId="{9E479DB5-37ED-4622-BC93-4C793626F291}" dt="2021-04-16T18:46:06.110" v="67" actId="478"/>
          <ac:picMkLst>
            <pc:docMk/>
            <pc:sldMk cId="1087690107" sldId="258"/>
            <ac:picMk id="10" creationId="{F4D9AD38-4D68-46D9-B601-EB5C92FC5D09}"/>
          </ac:picMkLst>
        </pc:picChg>
        <pc:picChg chg="add mod">
          <ac:chgData name="Braden Kronheim" userId="4eca96a34860634b" providerId="LiveId" clId="{9E479DB5-37ED-4622-BC93-4C793626F291}" dt="2021-04-16T18:44:55.657" v="61" actId="14100"/>
          <ac:picMkLst>
            <pc:docMk/>
            <pc:sldMk cId="1087690107" sldId="258"/>
            <ac:picMk id="12" creationId="{F3B76692-99DC-4C79-BB70-1C6E8902BA1A}"/>
          </ac:picMkLst>
        </pc:picChg>
        <pc:picChg chg="add mod">
          <ac:chgData name="Braden Kronheim" userId="4eca96a34860634b" providerId="LiveId" clId="{9E479DB5-37ED-4622-BC93-4C793626F291}" dt="2021-04-16T18:46:02.963" v="66" actId="14100"/>
          <ac:picMkLst>
            <pc:docMk/>
            <pc:sldMk cId="1087690107" sldId="258"/>
            <ac:picMk id="14" creationId="{1356D27C-5604-4D57-8E50-B9C668D7AFA3}"/>
          </ac:picMkLst>
        </pc:picChg>
        <pc:picChg chg="add mod">
          <ac:chgData name="Braden Kronheim" userId="4eca96a34860634b" providerId="LiveId" clId="{9E479DB5-37ED-4622-BC93-4C793626F291}" dt="2021-04-16T18:48:23.496" v="70" actId="14100"/>
          <ac:picMkLst>
            <pc:docMk/>
            <pc:sldMk cId="1087690107" sldId="258"/>
            <ac:picMk id="16" creationId="{A145991D-D688-40D8-A76B-299F1DFE1F60}"/>
          </ac:picMkLst>
        </pc:picChg>
      </pc:sldChg>
      <pc:sldChg chg="addSp delSp modSp new mod ord">
        <pc:chgData name="Braden Kronheim" userId="4eca96a34860634b" providerId="LiveId" clId="{9E479DB5-37ED-4622-BC93-4C793626F291}" dt="2021-04-16T19:22:11.695" v="815"/>
        <pc:sldMkLst>
          <pc:docMk/>
          <pc:sldMk cId="12727493" sldId="259"/>
        </pc:sldMkLst>
        <pc:spChg chg="mod">
          <ac:chgData name="Braden Kronheim" userId="4eca96a34860634b" providerId="LiveId" clId="{9E479DB5-37ED-4622-BC93-4C793626F291}" dt="2021-04-16T18:50:31.772" v="119" actId="20577"/>
          <ac:spMkLst>
            <pc:docMk/>
            <pc:sldMk cId="12727493" sldId="259"/>
            <ac:spMk id="2" creationId="{4D6D5145-368E-4EF1-B0E8-7E6AE33A74FC}"/>
          </ac:spMkLst>
        </pc:spChg>
        <pc:spChg chg="del">
          <ac:chgData name="Braden Kronheim" userId="4eca96a34860634b" providerId="LiveId" clId="{9E479DB5-37ED-4622-BC93-4C793626F291}" dt="2021-04-16T18:50:37.490" v="120" actId="478"/>
          <ac:spMkLst>
            <pc:docMk/>
            <pc:sldMk cId="12727493" sldId="259"/>
            <ac:spMk id="3" creationId="{E86AA59A-1EA4-4A17-A8A4-99D1B6EA0156}"/>
          </ac:spMkLst>
        </pc:spChg>
        <pc:picChg chg="add del mod">
          <ac:chgData name="Braden Kronheim" userId="4eca96a34860634b" providerId="LiveId" clId="{9E479DB5-37ED-4622-BC93-4C793626F291}" dt="2021-04-16T18:50:43.930" v="123" actId="478"/>
          <ac:picMkLst>
            <pc:docMk/>
            <pc:sldMk cId="12727493" sldId="259"/>
            <ac:picMk id="6" creationId="{84CB7106-9A83-4FA3-8158-8A23FA275E9A}"/>
          </ac:picMkLst>
        </pc:picChg>
        <pc:picChg chg="add mod">
          <ac:chgData name="Braden Kronheim" userId="4eca96a34860634b" providerId="LiveId" clId="{9E479DB5-37ED-4622-BC93-4C793626F291}" dt="2021-04-16T18:51:36.294" v="130" actId="1076"/>
          <ac:picMkLst>
            <pc:docMk/>
            <pc:sldMk cId="12727493" sldId="259"/>
            <ac:picMk id="8" creationId="{BCB36B51-8194-45D6-9951-A5429CDE0A39}"/>
          </ac:picMkLst>
        </pc:picChg>
        <pc:picChg chg="add mod">
          <ac:chgData name="Braden Kronheim" userId="4eca96a34860634b" providerId="LiveId" clId="{9E479DB5-37ED-4622-BC93-4C793626F291}" dt="2021-04-16T18:51:48.104" v="138" actId="1076"/>
          <ac:picMkLst>
            <pc:docMk/>
            <pc:sldMk cId="12727493" sldId="259"/>
            <ac:picMk id="10" creationId="{49C68AED-05E7-4CAE-95E5-1A5FDC4336C5}"/>
          </ac:picMkLst>
        </pc:picChg>
        <pc:picChg chg="add mod">
          <ac:chgData name="Braden Kronheim" userId="4eca96a34860634b" providerId="LiveId" clId="{9E479DB5-37ED-4622-BC93-4C793626F291}" dt="2021-04-16T18:51:46.767" v="137" actId="1076"/>
          <ac:picMkLst>
            <pc:docMk/>
            <pc:sldMk cId="12727493" sldId="259"/>
            <ac:picMk id="12" creationId="{19930229-9F4F-4234-8A3F-894F42B6B784}"/>
          </ac:picMkLst>
        </pc:picChg>
      </pc:sldChg>
      <pc:sldChg chg="modSp new mod ord">
        <pc:chgData name="Braden Kronheim" userId="4eca96a34860634b" providerId="LiveId" clId="{9E479DB5-37ED-4622-BC93-4C793626F291}" dt="2021-04-16T19:14:14.827" v="359"/>
        <pc:sldMkLst>
          <pc:docMk/>
          <pc:sldMk cId="1533456303" sldId="260"/>
        </pc:sldMkLst>
        <pc:spChg chg="mod">
          <ac:chgData name="Braden Kronheim" userId="4eca96a34860634b" providerId="LiveId" clId="{9E479DB5-37ED-4622-BC93-4C793626F291}" dt="2021-04-16T18:52:46.186" v="163" actId="20577"/>
          <ac:spMkLst>
            <pc:docMk/>
            <pc:sldMk cId="1533456303" sldId="260"/>
            <ac:spMk id="2" creationId="{F659A9D9-FD74-4B10-828D-7AAA37F6CB96}"/>
          </ac:spMkLst>
        </pc:spChg>
        <pc:spChg chg="mod">
          <ac:chgData name="Braden Kronheim" userId="4eca96a34860634b" providerId="LiveId" clId="{9E479DB5-37ED-4622-BC93-4C793626F291}" dt="2021-04-16T18:53:34.843" v="353" actId="20577"/>
          <ac:spMkLst>
            <pc:docMk/>
            <pc:sldMk cId="1533456303" sldId="260"/>
            <ac:spMk id="3" creationId="{3C5DB3B7-C435-4AE0-9AF4-282A515492D7}"/>
          </ac:spMkLst>
        </pc:spChg>
      </pc:sldChg>
      <pc:sldChg chg="modSp new mod">
        <pc:chgData name="Braden Kronheim" userId="4eca96a34860634b" providerId="LiveId" clId="{9E479DB5-37ED-4622-BC93-4C793626F291}" dt="2021-04-16T19:21:58.186" v="813" actId="20577"/>
        <pc:sldMkLst>
          <pc:docMk/>
          <pc:sldMk cId="1153047442" sldId="261"/>
        </pc:sldMkLst>
        <pc:spChg chg="mod">
          <ac:chgData name="Braden Kronheim" userId="4eca96a34860634b" providerId="LiveId" clId="{9E479DB5-37ED-4622-BC93-4C793626F291}" dt="2021-04-16T19:20:38.624" v="640" actId="20577"/>
          <ac:spMkLst>
            <pc:docMk/>
            <pc:sldMk cId="1153047442" sldId="261"/>
            <ac:spMk id="2" creationId="{470E4B45-13A1-455A-A583-2BBE702ACA0C}"/>
          </ac:spMkLst>
        </pc:spChg>
        <pc:spChg chg="mod">
          <ac:chgData name="Braden Kronheim" userId="4eca96a34860634b" providerId="LiveId" clId="{9E479DB5-37ED-4622-BC93-4C793626F291}" dt="2021-04-16T19:21:58.186" v="813" actId="20577"/>
          <ac:spMkLst>
            <pc:docMk/>
            <pc:sldMk cId="1153047442" sldId="261"/>
            <ac:spMk id="3" creationId="{568C558A-9F67-409C-812C-0EB09243A1A0}"/>
          </ac:spMkLst>
        </pc:spChg>
      </pc:sldChg>
      <pc:sldChg chg="modSp new mod">
        <pc:chgData name="Braden Kronheim" userId="4eca96a34860634b" providerId="LiveId" clId="{9E479DB5-37ED-4622-BC93-4C793626F291}" dt="2021-04-16T19:20:15.300" v="619" actId="20577"/>
        <pc:sldMkLst>
          <pc:docMk/>
          <pc:sldMk cId="1755687363" sldId="262"/>
        </pc:sldMkLst>
        <pc:spChg chg="mod">
          <ac:chgData name="Braden Kronheim" userId="4eca96a34860634b" providerId="LiveId" clId="{9E479DB5-37ED-4622-BC93-4C793626F291}" dt="2021-04-16T19:14:30.661" v="402" actId="20577"/>
          <ac:spMkLst>
            <pc:docMk/>
            <pc:sldMk cId="1755687363" sldId="262"/>
            <ac:spMk id="2" creationId="{B9039188-55BE-46BF-9F61-09C320E4F4EB}"/>
          </ac:spMkLst>
        </pc:spChg>
        <pc:spChg chg="mod">
          <ac:chgData name="Braden Kronheim" userId="4eca96a34860634b" providerId="LiveId" clId="{9E479DB5-37ED-4622-BC93-4C793626F291}" dt="2021-04-16T19:20:15.300" v="619" actId="20577"/>
          <ac:spMkLst>
            <pc:docMk/>
            <pc:sldMk cId="1755687363" sldId="262"/>
            <ac:spMk id="3" creationId="{700EA019-508F-483E-BBBD-F3F94F89816F}"/>
          </ac:spMkLst>
        </pc:spChg>
      </pc:sldChg>
      <pc:sldChg chg="addSp delSp modSp new mod">
        <pc:chgData name="Braden Kronheim" userId="4eca96a34860634b" providerId="LiveId" clId="{9E479DB5-37ED-4622-BC93-4C793626F291}" dt="2021-04-16T19:24:02.291" v="857" actId="20577"/>
        <pc:sldMkLst>
          <pc:docMk/>
          <pc:sldMk cId="3730748295" sldId="263"/>
        </pc:sldMkLst>
        <pc:spChg chg="mod">
          <ac:chgData name="Braden Kronheim" userId="4eca96a34860634b" providerId="LiveId" clId="{9E479DB5-37ED-4622-BC93-4C793626F291}" dt="2021-04-16T19:24:02.291" v="857" actId="20577"/>
          <ac:spMkLst>
            <pc:docMk/>
            <pc:sldMk cId="3730748295" sldId="263"/>
            <ac:spMk id="2" creationId="{8C90BE72-AB7D-48B8-9B99-6AC6D1D2140E}"/>
          </ac:spMkLst>
        </pc:spChg>
        <pc:spChg chg="del">
          <ac:chgData name="Braden Kronheim" userId="4eca96a34860634b" providerId="LiveId" clId="{9E479DB5-37ED-4622-BC93-4C793626F291}" dt="2021-04-16T19:22:21.101" v="817" actId="478"/>
          <ac:spMkLst>
            <pc:docMk/>
            <pc:sldMk cId="3730748295" sldId="263"/>
            <ac:spMk id="3" creationId="{99E26816-6753-4B87-B12D-4979BAEBE338}"/>
          </ac:spMkLst>
        </pc:spChg>
        <pc:picChg chg="add mod">
          <ac:chgData name="Braden Kronheim" userId="4eca96a34860634b" providerId="LiveId" clId="{9E479DB5-37ED-4622-BC93-4C793626F291}" dt="2021-04-16T19:23:51.642" v="850" actId="1076"/>
          <ac:picMkLst>
            <pc:docMk/>
            <pc:sldMk cId="3730748295" sldId="263"/>
            <ac:picMk id="6" creationId="{6212D4A6-B1C9-4FB6-B0D4-2F20665F4990}"/>
          </ac:picMkLst>
        </pc:picChg>
        <pc:picChg chg="add mod">
          <ac:chgData name="Braden Kronheim" userId="4eca96a34860634b" providerId="LiveId" clId="{9E479DB5-37ED-4622-BC93-4C793626F291}" dt="2021-04-16T19:22:58.960" v="832" actId="1076"/>
          <ac:picMkLst>
            <pc:docMk/>
            <pc:sldMk cId="3730748295" sldId="263"/>
            <ac:picMk id="8" creationId="{2795EADF-162A-4E87-912C-4D4AED68AD71}"/>
          </ac:picMkLst>
        </pc:picChg>
        <pc:picChg chg="add mod">
          <ac:chgData name="Braden Kronheim" userId="4eca96a34860634b" providerId="LiveId" clId="{9E479DB5-37ED-4622-BC93-4C793626F291}" dt="2021-04-16T19:23:47.514" v="848" actId="1076"/>
          <ac:picMkLst>
            <pc:docMk/>
            <pc:sldMk cId="3730748295" sldId="263"/>
            <ac:picMk id="10" creationId="{2DEB364D-955F-4BB8-AF83-ACD31911464C}"/>
          </ac:picMkLst>
        </pc:picChg>
        <pc:picChg chg="add mod">
          <ac:chgData name="Braden Kronheim" userId="4eca96a34860634b" providerId="LiveId" clId="{9E479DB5-37ED-4622-BC93-4C793626F291}" dt="2021-04-16T19:23:39.233" v="845" actId="1076"/>
          <ac:picMkLst>
            <pc:docMk/>
            <pc:sldMk cId="3730748295" sldId="263"/>
            <ac:picMk id="12" creationId="{AF78DA9E-3A2D-47E1-B7EB-8ADACB120674}"/>
          </ac:picMkLst>
        </pc:picChg>
        <pc:picChg chg="add mod">
          <ac:chgData name="Braden Kronheim" userId="4eca96a34860634b" providerId="LiveId" clId="{9E479DB5-37ED-4622-BC93-4C793626F291}" dt="2021-04-16T19:23:41.113" v="846" actId="1076"/>
          <ac:picMkLst>
            <pc:docMk/>
            <pc:sldMk cId="3730748295" sldId="263"/>
            <ac:picMk id="14" creationId="{5E413F0F-326F-4F10-A460-3552BF1B5A55}"/>
          </ac:picMkLst>
        </pc:picChg>
        <pc:picChg chg="add mod">
          <ac:chgData name="Braden Kronheim" userId="4eca96a34860634b" providerId="LiveId" clId="{9E479DB5-37ED-4622-BC93-4C793626F291}" dt="2021-04-16T19:23:48.666" v="849" actId="1076"/>
          <ac:picMkLst>
            <pc:docMk/>
            <pc:sldMk cId="3730748295" sldId="263"/>
            <ac:picMk id="16" creationId="{3FC2936C-3EF2-4EE7-AB06-57BA6B2F4F5F}"/>
          </ac:picMkLst>
        </pc:picChg>
      </pc:sldChg>
      <pc:sldChg chg="del">
        <pc:chgData name="Braden Kronheim" userId="4eca96a34860634b" providerId="LiveId" clId="{9E479DB5-37ED-4622-BC93-4C793626F291}" dt="2021-04-16T18:37:46.727" v="5" actId="47"/>
        <pc:sldMkLst>
          <pc:docMk/>
          <pc:sldMk cId="1069723280" sldId="274"/>
        </pc:sldMkLst>
      </pc:sldChg>
      <pc:sldChg chg="del">
        <pc:chgData name="Braden Kronheim" userId="4eca96a34860634b" providerId="LiveId" clId="{9E479DB5-37ED-4622-BC93-4C793626F291}" dt="2021-04-16T18:37:43.723" v="3" actId="47"/>
        <pc:sldMkLst>
          <pc:docMk/>
          <pc:sldMk cId="1095214971" sldId="277"/>
        </pc:sldMkLst>
      </pc:sldChg>
      <pc:sldChg chg="del">
        <pc:chgData name="Braden Kronheim" userId="4eca96a34860634b" providerId="LiveId" clId="{9E479DB5-37ED-4622-BC93-4C793626F291}" dt="2021-04-16T18:37:39.788" v="2" actId="47"/>
        <pc:sldMkLst>
          <pc:docMk/>
          <pc:sldMk cId="3041832711" sldId="278"/>
        </pc:sldMkLst>
      </pc:sldChg>
      <pc:sldChg chg="del">
        <pc:chgData name="Braden Kronheim" userId="4eca96a34860634b" providerId="LiveId" clId="{9E479DB5-37ED-4622-BC93-4C793626F291}" dt="2021-04-16T18:37:39.788" v="2" actId="47"/>
        <pc:sldMkLst>
          <pc:docMk/>
          <pc:sldMk cId="626165521" sldId="279"/>
        </pc:sldMkLst>
      </pc:sldChg>
      <pc:sldChg chg="del">
        <pc:chgData name="Braden Kronheim" userId="4eca96a34860634b" providerId="LiveId" clId="{9E479DB5-37ED-4622-BC93-4C793626F291}" dt="2021-04-16T18:37:39.788" v="2" actId="47"/>
        <pc:sldMkLst>
          <pc:docMk/>
          <pc:sldMk cId="1981637319" sldId="280"/>
        </pc:sldMkLst>
      </pc:sldChg>
      <pc:sldChg chg="del">
        <pc:chgData name="Braden Kronheim" userId="4eca96a34860634b" providerId="LiveId" clId="{9E479DB5-37ED-4622-BC93-4C793626F291}" dt="2021-04-16T18:37:45.005" v="4" actId="47"/>
        <pc:sldMkLst>
          <pc:docMk/>
          <pc:sldMk cId="1819336419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16,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133-0647-43C6-992B-E0A909A5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E72E-1A55-4DEF-9D61-349E48A2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09DF-EEC6-4847-8B90-B2E12EFE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9526"/>
            <a:ext cx="4075325" cy="2875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52F1-6FCF-4C40-B5EA-5AA2A0CF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88" y="2239525"/>
            <a:ext cx="3919062" cy="285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3F583-15BF-454D-9A29-555DCAF9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913" y="2239526"/>
            <a:ext cx="3949842" cy="28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9188-55BE-46BF-9F61-09C320E4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center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A019-508F-483E-BBBD-F3F94F89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3d binning of log(</a:t>
            </a:r>
            <a:r>
              <a:rPr lang="en-US" dirty="0" err="1"/>
              <a:t>pt</a:t>
            </a:r>
            <a:r>
              <a:rPr lang="en-US" dirty="0"/>
              <a:t>), eta, phi</a:t>
            </a:r>
          </a:p>
          <a:p>
            <a:pPr lvl="1"/>
            <a:r>
              <a:rPr lang="en-US" dirty="0"/>
              <a:t>Find the bins with at least two counts which have more counts than any of the bordering bins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1011-17A3-47A1-BA15-BA0D8DE6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8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2888-64D0-475B-B2AB-C0FC089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Binning (log(</a:t>
            </a:r>
            <a:r>
              <a:rPr lang="en-US" dirty="0" err="1"/>
              <a:t>pT</a:t>
            </a:r>
            <a:r>
              <a:rPr lang="en-US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53D6-2B34-4F10-8646-4A16312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B76692-99DC-4C79-BB70-1C6E8902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44729"/>
            <a:ext cx="3790557" cy="2473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56D27C-5604-4D57-8E50-B9C668D7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58" y="2944728"/>
            <a:ext cx="3710757" cy="2473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5991D-D688-40D8-A76B-299F1DFE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315" y="2944728"/>
            <a:ext cx="3790557" cy="25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A9D9-FD74-4B10-828D-7AAA37F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B3B7-C435-4AE0-9AF4-282A5154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squared distance between point and proposed centers, assign to closest center</a:t>
            </a:r>
          </a:p>
          <a:p>
            <a:r>
              <a:rPr lang="en-US" dirty="0"/>
              <a:t>Recalculate centers based on new clusters</a:t>
            </a:r>
          </a:p>
          <a:p>
            <a:r>
              <a:rPr lang="en-US" dirty="0"/>
              <a:t>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310EF-BE69-41A2-BCF9-A4890FA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5145-368E-4EF1-B0E8-7E6AE33A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these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04EF-C040-42FF-8046-F7B7DD8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36B51-8194-45D6-9951-A5429CDE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7" y="2456113"/>
            <a:ext cx="3887736" cy="2547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68AED-05E7-4CAE-95E5-1A5FDC43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75" y="2456113"/>
            <a:ext cx="3821235" cy="2547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930229-9F4F-4234-8A3F-894F42B6B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53" y="2457262"/>
            <a:ext cx="3840047" cy="25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4B45-13A1-455A-A583-2BBE702A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proposed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558A-9F67-409C-812C-0EB09243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centers by descending count</a:t>
            </a:r>
          </a:p>
          <a:p>
            <a:r>
              <a:rPr lang="en-US" dirty="0"/>
              <a:t>Remove points with a </a:t>
            </a:r>
            <a:r>
              <a:rPr lang="en-US" dirty="0" err="1"/>
              <a:t>dR</a:t>
            </a:r>
            <a:r>
              <a:rPr lang="en-US" dirty="0"/>
              <a:t> less than 0.4 between each other and a </a:t>
            </a:r>
            <a:r>
              <a:rPr lang="en-US" dirty="0" err="1"/>
              <a:t>pT</a:t>
            </a:r>
            <a:r>
              <a:rPr lang="en-US" dirty="0"/>
              <a:t>  ratio between 1.5 and 0.75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E9F9-D6F1-443F-8CF8-2C4690D9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E72-AB7D-48B8-9B99-6AC6D1D2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22FC-1DA2-4A22-9606-D0559CBD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2D4A6-B1C9-4FB6-B0D4-2F20665F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" y="1877892"/>
            <a:ext cx="3576265" cy="237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5EADF-162A-4E87-912C-4D4AED68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13" y="1853248"/>
            <a:ext cx="3576266" cy="2427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B364D-955F-4BB8-AF83-ACD319114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73" y="1853248"/>
            <a:ext cx="3576266" cy="2427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78DA9E-3A2D-47E1-B7EB-8ADACB12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5" y="4353461"/>
            <a:ext cx="3576265" cy="2387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413F0F-326F-4F10-A460-3552BF1B5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813" y="4353461"/>
            <a:ext cx="3576265" cy="2427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C2936C-3EF2-4EE7-AB06-57BA6B2F4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74" y="4353461"/>
            <a:ext cx="3576265" cy="24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5626</TotalTime>
  <Words>119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Spring 2021 Week 12 </vt:lpstr>
      <vt:lpstr>Raw output</vt:lpstr>
      <vt:lpstr>Binning center selection</vt:lpstr>
      <vt:lpstr>3d Binning (log(pT))</vt:lpstr>
      <vt:lpstr>Clustering algorithm</vt:lpstr>
      <vt:lpstr>Using these as a starting point</vt:lpstr>
      <vt:lpstr>Trim proposed centers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39</cp:revision>
  <dcterms:created xsi:type="dcterms:W3CDTF">2019-02-19T14:12:45Z</dcterms:created>
  <dcterms:modified xsi:type="dcterms:W3CDTF">2021-04-16T19:24:34Z</dcterms:modified>
</cp:coreProperties>
</file>