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74" r:id="rId3"/>
    <p:sldId id="278" r:id="rId4"/>
    <p:sldId id="279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F1B7-058F-43F8-AD39-5D2A1E1D9974}" v="1" dt="2021-04-13T16:57:4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6601F1B7-058F-43F8-AD39-5D2A1E1D9974}"/>
    <pc:docChg chg="undo custSel addSld delSld modSld sldOrd">
      <pc:chgData name="Braden Kronheim" userId="4eca96a34860634b" providerId="LiveId" clId="{6601F1B7-058F-43F8-AD39-5D2A1E1D9974}" dt="2021-04-16T18:37:01.783" v="808" actId="47"/>
      <pc:docMkLst>
        <pc:docMk/>
      </pc:docMkLst>
      <pc:sldChg chg="modSp mod">
        <pc:chgData name="Braden Kronheim" userId="4eca96a34860634b" providerId="LiveId" clId="{6601F1B7-058F-43F8-AD39-5D2A1E1D9974}" dt="2021-04-13T16:45:13.976" v="4" actId="20577"/>
        <pc:sldMkLst>
          <pc:docMk/>
          <pc:sldMk cId="3863350844" sldId="256"/>
        </pc:sldMkLst>
        <pc:spChg chg="mod">
          <ac:chgData name="Braden Kronheim" userId="4eca96a34860634b" providerId="LiveId" clId="{6601F1B7-058F-43F8-AD39-5D2A1E1D9974}" dt="2021-04-13T16:45:11.581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6601F1B7-058F-43F8-AD39-5D2A1E1D9974}" dt="2021-04-13T16:45:13.976" v="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">
        <pc:chgData name="Braden Kronheim" userId="4eca96a34860634b" providerId="LiveId" clId="{6601F1B7-058F-43F8-AD39-5D2A1E1D9974}" dt="2021-04-13T16:50:26.842" v="26" actId="14100"/>
        <pc:sldMkLst>
          <pc:docMk/>
          <pc:sldMk cId="1069723280" sldId="274"/>
        </pc:sldMkLst>
        <pc:picChg chg="add mod">
          <ac:chgData name="Braden Kronheim" userId="4eca96a34860634b" providerId="LiveId" clId="{6601F1B7-058F-43F8-AD39-5D2A1E1D9974}" dt="2021-04-13T16:50:21.185" v="23" actId="1076"/>
          <ac:picMkLst>
            <pc:docMk/>
            <pc:sldMk cId="1069723280" sldId="274"/>
            <ac:picMk id="5" creationId="{271E2BD7-2A8C-4AC2-A7D2-6D288E16D1B9}"/>
          </ac:picMkLst>
        </pc:picChg>
        <pc:picChg chg="add mod">
          <ac:chgData name="Braden Kronheim" userId="4eca96a34860634b" providerId="LiveId" clId="{6601F1B7-058F-43F8-AD39-5D2A1E1D9974}" dt="2021-04-13T16:50:23.209" v="24" actId="1076"/>
          <ac:picMkLst>
            <pc:docMk/>
            <pc:sldMk cId="1069723280" sldId="274"/>
            <ac:picMk id="7" creationId="{CDFDA7BF-2218-494E-9C63-136C3B407EA3}"/>
          </ac:picMkLst>
        </pc:picChg>
        <pc:picChg chg="add mod">
          <ac:chgData name="Braden Kronheim" userId="4eca96a34860634b" providerId="LiveId" clId="{6601F1B7-058F-43F8-AD39-5D2A1E1D9974}" dt="2021-04-13T16:50:26.842" v="26" actId="14100"/>
          <ac:picMkLst>
            <pc:docMk/>
            <pc:sldMk cId="1069723280" sldId="274"/>
            <ac:picMk id="9" creationId="{A05CE7F2-0217-4A5D-AFB2-1860477EFE1F}"/>
          </ac:picMkLst>
        </pc:picChg>
        <pc:picChg chg="del">
          <ac:chgData name="Braden Kronheim" userId="4eca96a34860634b" providerId="LiveId" clId="{6601F1B7-058F-43F8-AD39-5D2A1E1D9974}" dt="2021-04-13T16:49:32.542" v="7" actId="478"/>
          <ac:picMkLst>
            <pc:docMk/>
            <pc:sldMk cId="1069723280" sldId="274"/>
            <ac:picMk id="23" creationId="{7AC27651-0078-4491-A839-3C440FF04B86}"/>
          </ac:picMkLst>
        </pc:picChg>
        <pc:picChg chg="del">
          <ac:chgData name="Braden Kronheim" userId="4eca96a34860634b" providerId="LiveId" clId="{6601F1B7-058F-43F8-AD39-5D2A1E1D9974}" dt="2021-04-13T16:49:33.992" v="10" actId="478"/>
          <ac:picMkLst>
            <pc:docMk/>
            <pc:sldMk cId="1069723280" sldId="274"/>
            <ac:picMk id="27" creationId="{E59F5B55-890E-430C-9263-ED9476E0DC49}"/>
          </ac:picMkLst>
        </pc:picChg>
        <pc:picChg chg="del">
          <ac:chgData name="Braden Kronheim" userId="4eca96a34860634b" providerId="LiveId" clId="{6601F1B7-058F-43F8-AD39-5D2A1E1D9974}" dt="2021-04-13T16:49:33.075" v="8" actId="478"/>
          <ac:picMkLst>
            <pc:docMk/>
            <pc:sldMk cId="1069723280" sldId="274"/>
            <ac:picMk id="30" creationId="{6E4B7065-1C0D-415C-A467-F42034BB028B}"/>
          </ac:picMkLst>
        </pc:picChg>
        <pc:picChg chg="del">
          <ac:chgData name="Braden Kronheim" userId="4eca96a34860634b" providerId="LiveId" clId="{6601F1B7-058F-43F8-AD39-5D2A1E1D9974}" dt="2021-04-13T16:49:33.564" v="9" actId="478"/>
          <ac:picMkLst>
            <pc:docMk/>
            <pc:sldMk cId="1069723280" sldId="274"/>
            <ac:picMk id="32" creationId="{F66665F8-7FC4-4154-AF9A-996C42CCB847}"/>
          </ac:picMkLst>
        </pc:picChg>
      </pc:sldChg>
      <pc:sldChg chg="del">
        <pc:chgData name="Braden Kronheim" userId="4eca96a34860634b" providerId="LiveId" clId="{6601F1B7-058F-43F8-AD39-5D2A1E1D9974}" dt="2021-04-13T16:45:18.380" v="6" actId="47"/>
        <pc:sldMkLst>
          <pc:docMk/>
          <pc:sldMk cId="303667726" sldId="275"/>
        </pc:sldMkLst>
      </pc:sldChg>
      <pc:sldChg chg="del">
        <pc:chgData name="Braden Kronheim" userId="4eca96a34860634b" providerId="LiveId" clId="{6601F1B7-058F-43F8-AD39-5D2A1E1D9974}" dt="2021-04-13T16:45:17.859" v="5" actId="47"/>
        <pc:sldMkLst>
          <pc:docMk/>
          <pc:sldMk cId="2422392297" sldId="276"/>
        </pc:sldMkLst>
      </pc:sldChg>
      <pc:sldChg chg="add del">
        <pc:chgData name="Braden Kronheim" userId="4eca96a34860634b" providerId="LiveId" clId="{6601F1B7-058F-43F8-AD39-5D2A1E1D9974}" dt="2021-04-16T18:37:01.413" v="807" actId="47"/>
        <pc:sldMkLst>
          <pc:docMk/>
          <pc:sldMk cId="1095214971" sldId="277"/>
        </pc:sldMkLst>
      </pc:sldChg>
      <pc:sldChg chg="addSp delSp modSp new mod">
        <pc:chgData name="Braden Kronheim" userId="4eca96a34860634b" providerId="LiveId" clId="{6601F1B7-058F-43F8-AD39-5D2A1E1D9974}" dt="2021-04-13T16:57:32.283" v="107" actId="20577"/>
        <pc:sldMkLst>
          <pc:docMk/>
          <pc:sldMk cId="3041832711" sldId="278"/>
        </pc:sldMkLst>
        <pc:spChg chg="mod">
          <ac:chgData name="Braden Kronheim" userId="4eca96a34860634b" providerId="LiveId" clId="{6601F1B7-058F-43F8-AD39-5D2A1E1D9974}" dt="2021-04-13T16:57:32.283" v="107" actId="20577"/>
          <ac:spMkLst>
            <pc:docMk/>
            <pc:sldMk cId="3041832711" sldId="278"/>
            <ac:spMk id="2" creationId="{30D39D2E-D3C8-4D8D-9020-15193379B4E6}"/>
          </ac:spMkLst>
        </pc:spChg>
        <pc:spChg chg="del">
          <ac:chgData name="Braden Kronheim" userId="4eca96a34860634b" providerId="LiveId" clId="{6601F1B7-058F-43F8-AD39-5D2A1E1D9974}" dt="2021-04-13T16:50:39.945" v="28" actId="478"/>
          <ac:spMkLst>
            <pc:docMk/>
            <pc:sldMk cId="3041832711" sldId="278"/>
            <ac:spMk id="3" creationId="{B9232DB4-32FC-46C5-8AC6-696F2C74F1DF}"/>
          </ac:spMkLst>
        </pc:spChg>
        <pc:picChg chg="add mod">
          <ac:chgData name="Braden Kronheim" userId="4eca96a34860634b" providerId="LiveId" clId="{6601F1B7-058F-43F8-AD39-5D2A1E1D9974}" dt="2021-04-13T16:56:49.615" v="80" actId="14100"/>
          <ac:picMkLst>
            <pc:docMk/>
            <pc:sldMk cId="3041832711" sldId="278"/>
            <ac:picMk id="6" creationId="{D16EC3A3-4645-41F4-8022-933F9EE45098}"/>
          </ac:picMkLst>
        </pc:picChg>
        <pc:picChg chg="add mod">
          <ac:chgData name="Braden Kronheim" userId="4eca96a34860634b" providerId="LiveId" clId="{6601F1B7-058F-43F8-AD39-5D2A1E1D9974}" dt="2021-04-13T16:56:46.559" v="78" actId="14100"/>
          <ac:picMkLst>
            <pc:docMk/>
            <pc:sldMk cId="3041832711" sldId="278"/>
            <ac:picMk id="8" creationId="{193CA4EC-9720-4699-911C-CB428263E3F6}"/>
          </ac:picMkLst>
        </pc:picChg>
        <pc:picChg chg="add mod">
          <ac:chgData name="Braden Kronheim" userId="4eca96a34860634b" providerId="LiveId" clId="{6601F1B7-058F-43F8-AD39-5D2A1E1D9974}" dt="2021-04-13T16:56:41.935" v="76" actId="1076"/>
          <ac:picMkLst>
            <pc:docMk/>
            <pc:sldMk cId="3041832711" sldId="278"/>
            <ac:picMk id="10" creationId="{7B568155-6C03-430B-B87F-210A529AF14E}"/>
          </ac:picMkLst>
        </pc:picChg>
      </pc:sldChg>
      <pc:sldChg chg="addSp modSp new mod ord">
        <pc:chgData name="Braden Kronheim" userId="4eca96a34860634b" providerId="LiveId" clId="{6601F1B7-058F-43F8-AD39-5D2A1E1D9974}" dt="2021-04-13T16:57:40.510" v="121" actId="20577"/>
        <pc:sldMkLst>
          <pc:docMk/>
          <pc:sldMk cId="626165521" sldId="279"/>
        </pc:sldMkLst>
        <pc:spChg chg="mod">
          <ac:chgData name="Braden Kronheim" userId="4eca96a34860634b" providerId="LiveId" clId="{6601F1B7-058F-43F8-AD39-5D2A1E1D9974}" dt="2021-04-13T16:57:40.510" v="121" actId="20577"/>
          <ac:spMkLst>
            <pc:docMk/>
            <pc:sldMk cId="626165521" sldId="279"/>
            <ac:spMk id="2" creationId="{7129C379-0BF8-4C14-9CD9-03FBA88D095B}"/>
          </ac:spMkLst>
        </pc:spChg>
        <pc:picChg chg="add mod">
          <ac:chgData name="Braden Kronheim" userId="4eca96a34860634b" providerId="LiveId" clId="{6601F1B7-058F-43F8-AD39-5D2A1E1D9974}" dt="2021-04-13T16:56:58.144" v="82" actId="14100"/>
          <ac:picMkLst>
            <pc:docMk/>
            <pc:sldMk cId="626165521" sldId="279"/>
            <ac:picMk id="6" creationId="{32F6E454-18C6-4CFE-8A71-45F3672FCFD3}"/>
          </ac:picMkLst>
        </pc:picChg>
        <pc:picChg chg="add mod">
          <ac:chgData name="Braden Kronheim" userId="4eca96a34860634b" providerId="LiveId" clId="{6601F1B7-058F-43F8-AD39-5D2A1E1D9974}" dt="2021-04-13T16:57:01.423" v="84" actId="14100"/>
          <ac:picMkLst>
            <pc:docMk/>
            <pc:sldMk cId="626165521" sldId="279"/>
            <ac:picMk id="8" creationId="{8322FEE6-4063-4FB4-8C2D-FF80BCB1CC1C}"/>
          </ac:picMkLst>
        </pc:picChg>
        <pc:picChg chg="add mod">
          <ac:chgData name="Braden Kronheim" userId="4eca96a34860634b" providerId="LiveId" clId="{6601F1B7-058F-43F8-AD39-5D2A1E1D9974}" dt="2021-04-13T16:57:07.591" v="88" actId="14100"/>
          <ac:picMkLst>
            <pc:docMk/>
            <pc:sldMk cId="626165521" sldId="279"/>
            <ac:picMk id="10" creationId="{9D7E603E-DEDA-4904-AB8D-5970D8143B73}"/>
          </ac:picMkLst>
        </pc:picChg>
      </pc:sldChg>
      <pc:sldChg chg="addSp delSp modSp new mod">
        <pc:chgData name="Braden Kronheim" userId="4eca96a34860634b" providerId="LiveId" clId="{6601F1B7-058F-43F8-AD39-5D2A1E1D9974}" dt="2021-04-13T16:57:52.266" v="147" actId="20577"/>
        <pc:sldMkLst>
          <pc:docMk/>
          <pc:sldMk cId="1981637319" sldId="280"/>
        </pc:sldMkLst>
        <pc:spChg chg="del">
          <ac:chgData name="Braden Kronheim" userId="4eca96a34860634b" providerId="LiveId" clId="{6601F1B7-058F-43F8-AD39-5D2A1E1D9974}" dt="2021-04-13T16:55:34.147" v="44" actId="478"/>
          <ac:spMkLst>
            <pc:docMk/>
            <pc:sldMk cId="1981637319" sldId="280"/>
            <ac:spMk id="2" creationId="{E55F2B49-ADF2-4C52-A7D4-688E5A82E056}"/>
          </ac:spMkLst>
        </pc:spChg>
        <pc:spChg chg="del">
          <ac:chgData name="Braden Kronheim" userId="4eca96a34860634b" providerId="LiveId" clId="{6601F1B7-058F-43F8-AD39-5D2A1E1D9974}" dt="2021-04-13T16:55:32.889" v="43" actId="478"/>
          <ac:spMkLst>
            <pc:docMk/>
            <pc:sldMk cId="1981637319" sldId="280"/>
            <ac:spMk id="3" creationId="{08D51107-B48A-485C-899F-C960499D7A2A}"/>
          </ac:spMkLst>
        </pc:spChg>
        <pc:spChg chg="add mod">
          <ac:chgData name="Braden Kronheim" userId="4eca96a34860634b" providerId="LiveId" clId="{6601F1B7-058F-43F8-AD39-5D2A1E1D9974}" dt="2021-04-13T16:57:52.266" v="147" actId="20577"/>
          <ac:spMkLst>
            <pc:docMk/>
            <pc:sldMk cId="1981637319" sldId="280"/>
            <ac:spMk id="11" creationId="{ABCB206F-E67E-44E9-B535-DDAC09393ADB}"/>
          </ac:spMkLst>
        </pc:spChg>
        <pc:picChg chg="add mod">
          <ac:chgData name="Braden Kronheim" userId="4eca96a34860634b" providerId="LiveId" clId="{6601F1B7-058F-43F8-AD39-5D2A1E1D9974}" dt="2021-04-13T16:56:11.118" v="66" actId="1076"/>
          <ac:picMkLst>
            <pc:docMk/>
            <pc:sldMk cId="1981637319" sldId="280"/>
            <ac:picMk id="6" creationId="{A10BA4FB-3742-4D87-AFB3-E59AC86FCCA1}"/>
          </ac:picMkLst>
        </pc:picChg>
        <pc:picChg chg="add mod">
          <ac:chgData name="Braden Kronheim" userId="4eca96a34860634b" providerId="LiveId" clId="{6601F1B7-058F-43F8-AD39-5D2A1E1D9974}" dt="2021-04-13T16:56:08.261" v="64" actId="1076"/>
          <ac:picMkLst>
            <pc:docMk/>
            <pc:sldMk cId="1981637319" sldId="280"/>
            <ac:picMk id="8" creationId="{6E7EF7F4-1447-4A19-A6C5-0E722832B85D}"/>
          </ac:picMkLst>
        </pc:picChg>
        <pc:picChg chg="add mod">
          <ac:chgData name="Braden Kronheim" userId="4eca96a34860634b" providerId="LiveId" clId="{6601F1B7-058F-43F8-AD39-5D2A1E1D9974}" dt="2021-04-13T16:56:05.133" v="62" actId="1076"/>
          <ac:picMkLst>
            <pc:docMk/>
            <pc:sldMk cId="1981637319" sldId="280"/>
            <ac:picMk id="10" creationId="{1D6ED998-6A12-43B4-BE34-C0DDFF6C4563}"/>
          </ac:picMkLst>
        </pc:picChg>
      </pc:sldChg>
      <pc:sldChg chg="modSp new add del mod">
        <pc:chgData name="Braden Kronheim" userId="4eca96a34860634b" providerId="LiveId" clId="{6601F1B7-058F-43F8-AD39-5D2A1E1D9974}" dt="2021-04-16T18:37:01.783" v="808" actId="47"/>
        <pc:sldMkLst>
          <pc:docMk/>
          <pc:sldMk cId="1819336419" sldId="281"/>
        </pc:sldMkLst>
        <pc:spChg chg="mod">
          <ac:chgData name="Braden Kronheim" userId="4eca96a34860634b" providerId="LiveId" clId="{6601F1B7-058F-43F8-AD39-5D2A1E1D9974}" dt="2021-04-13T16:58:15.537" v="158" actId="20577"/>
          <ac:spMkLst>
            <pc:docMk/>
            <pc:sldMk cId="1819336419" sldId="281"/>
            <ac:spMk id="2" creationId="{EA0BF247-88A3-4766-94B8-0ED5528246FB}"/>
          </ac:spMkLst>
        </pc:spChg>
        <pc:spChg chg="mod">
          <ac:chgData name="Braden Kronheim" userId="4eca96a34860634b" providerId="LiveId" clId="{6601F1B7-058F-43F8-AD39-5D2A1E1D9974}" dt="2021-04-13T17:01:49.570" v="804" actId="20577"/>
          <ac:spMkLst>
            <pc:docMk/>
            <pc:sldMk cId="1819336419" sldId="281"/>
            <ac:spMk id="3" creationId="{090610D1-2582-44B3-993A-CC77E3392D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13,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E2BD7-2A8C-4AC2-A7D2-6D288E16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" y="2300265"/>
            <a:ext cx="3812930" cy="2717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DA7BF-2218-494E-9C63-136C3B40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688" y="2300265"/>
            <a:ext cx="3842260" cy="2717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CE7F2-0217-4A5D-AFB2-1860477EF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948" y="2279831"/>
            <a:ext cx="3812930" cy="27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D2E-D3C8-4D8D-9020-15193379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B8D8E-D601-41C7-B14B-AD2229AC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EC3A3-4645-41F4-8022-933F9EE4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1" y="2777613"/>
            <a:ext cx="3610773" cy="2600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CA4EC-9720-4699-911C-CB428263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74" y="2777613"/>
            <a:ext cx="3610773" cy="258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68155-6C03-430B-B87F-210A529A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547" y="2777613"/>
            <a:ext cx="3610773" cy="25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C379-0BF8-4C14-9CD9-03FBA88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</a:t>
            </a:r>
            <a:r>
              <a:rPr lang="en-US" dirty="0" err="1"/>
              <a:t>succesful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735C-B9C6-4225-8C84-EA47FDF0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0B57-32E7-4933-9BCA-E134C19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6E454-18C6-4CFE-8A71-45F3672F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3" y="2111957"/>
            <a:ext cx="3753140" cy="2668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2FEE6-4063-4FB4-8C2D-FF80BCB1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33" y="2111957"/>
            <a:ext cx="3781936" cy="2668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E603E-DEDA-4904-AB8D-5970D814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0" y="2111957"/>
            <a:ext cx="3733942" cy="26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C8E0-6335-4FD3-BED0-7426D62B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BA4FB-3742-4D87-AFB3-E59AC86F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6" y="2578319"/>
            <a:ext cx="3788070" cy="2686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EF7F4-1447-4A19-A6C5-0E722832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46" y="2578319"/>
            <a:ext cx="3788070" cy="2666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ED998-6A12-43B4-BE34-C0DDFF6C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16" y="2578319"/>
            <a:ext cx="3730529" cy="26660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BCB206F-E67E-44E9-B535-DDAC0939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Easier to split</a:t>
            </a:r>
          </a:p>
        </p:txBody>
      </p:sp>
    </p:spTree>
    <p:extLst>
      <p:ext uri="{BB962C8B-B14F-4D97-AF65-F5344CB8AC3E}">
        <p14:creationId xmlns:p14="http://schemas.microsoft.com/office/powerpoint/2010/main" val="19816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F247-88A3-4766-94B8-0ED55282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10D1-2582-44B3-993A-CC77E339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jets with </a:t>
            </a:r>
            <a:r>
              <a:rPr lang="en-US" dirty="0" err="1"/>
              <a:t>pt</a:t>
            </a:r>
            <a:r>
              <a:rPr lang="en-US" dirty="0"/>
              <a:t>&lt;15 GeV</a:t>
            </a:r>
          </a:p>
          <a:p>
            <a:r>
              <a:rPr lang="en-US" dirty="0"/>
              <a:t>Calculate median value and standard deviation of </a:t>
            </a:r>
            <a:r>
              <a:rPr lang="en-US" dirty="0" err="1"/>
              <a:t>pt</a:t>
            </a:r>
            <a:r>
              <a:rPr lang="en-US" dirty="0"/>
              <a:t>, eta, phi for each cluster</a:t>
            </a:r>
          </a:p>
          <a:p>
            <a:r>
              <a:rPr lang="en-US" dirty="0"/>
              <a:t>Assign jets to a cluster based on the distance, which is determined by the distance in </a:t>
            </a:r>
            <a:r>
              <a:rPr lang="en-US" dirty="0" err="1"/>
              <a:t>pt</a:t>
            </a:r>
            <a:r>
              <a:rPr lang="en-US" dirty="0"/>
              <a:t>, eta, phi divided by the standard deviation of the variable</a:t>
            </a:r>
          </a:p>
          <a:p>
            <a:r>
              <a:rPr lang="en-US" dirty="0"/>
              <a:t>If the angular distance is greater than some value, such as 5 or 6, for some jet assign it to a new cluster</a:t>
            </a:r>
          </a:p>
          <a:p>
            <a:pPr lvl="1"/>
            <a:r>
              <a:rPr lang="en-US" dirty="0"/>
              <a:t>Limit the standard deviation of clusters based on the number of particles, that way a very diffuse cluster can’t consume all the others</a:t>
            </a:r>
          </a:p>
          <a:p>
            <a:r>
              <a:rPr lang="en-US" dirty="0"/>
              <a:t>Repeat for a set number </a:t>
            </a:r>
            <a:r>
              <a:rPr lang="en-US"/>
              <a:t>of iterations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E117D-1AA5-42B7-BD04-43D32F6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3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DB2E-2204-44EC-9054-9AF01251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771E-88D0-403E-A678-45072A97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collection of particles it takes the algorithm about 9 microseconds per particle, sample, and possible jet once compiled</a:t>
            </a:r>
          </a:p>
          <a:p>
            <a:pPr lvl="1"/>
            <a:r>
              <a:rPr lang="en-US" dirty="0"/>
              <a:t>100 potential particles with 100 samples and 3 possible jets takes 0.27 seconds</a:t>
            </a:r>
          </a:p>
          <a:p>
            <a:r>
              <a:rPr lang="en-US" dirty="0"/>
              <a:t>Generally get at least 30 jets, though many are very small and </a:t>
            </a:r>
            <a:r>
              <a:rPr lang="en-US" dirty="0" err="1"/>
              <a:t>uniteresting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4CD1-51D2-43BE-A532-5402B4E5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6EE68-78B3-4AD5-BD17-332A2A75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222376"/>
            <a:ext cx="3271094" cy="2225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F866F-EDA1-4DA5-AAA3-9D8BA071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03" y="4181483"/>
            <a:ext cx="3271094" cy="22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1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5579</TotalTime>
  <Words>190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Spring 2021 Week 12 </vt:lpstr>
      <vt:lpstr>Algorithm output</vt:lpstr>
      <vt:lpstr>Clustering result</vt:lpstr>
      <vt:lpstr>Less succesful</vt:lpstr>
      <vt:lpstr>Easier to split</vt:lpstr>
      <vt:lpstr>Clustering</vt:lpstr>
      <vt:lpstr>General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38</cp:revision>
  <dcterms:created xsi:type="dcterms:W3CDTF">2019-02-19T14:12:45Z</dcterms:created>
  <dcterms:modified xsi:type="dcterms:W3CDTF">2021-04-16T18:37:03Z</dcterms:modified>
</cp:coreProperties>
</file>