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6" r:id="rId2"/>
    <p:sldId id="26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63A59-4346-4C33-A57D-BC02C989EF53}" v="6" dt="2021-04-23T18:33:28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ADE63A59-4346-4C33-A57D-BC02C989EF53}"/>
    <pc:docChg chg="undo custSel addSld delSld modSld">
      <pc:chgData name="Braden Kronheim" userId="4eca96a34860634b" providerId="LiveId" clId="{ADE63A59-4346-4C33-A57D-BC02C989EF53}" dt="2021-04-23T19:08:34.237" v="106" actId="20577"/>
      <pc:docMkLst>
        <pc:docMk/>
      </pc:docMkLst>
      <pc:sldChg chg="modSp mod">
        <pc:chgData name="Braden Kronheim" userId="4eca96a34860634b" providerId="LiveId" clId="{ADE63A59-4346-4C33-A57D-BC02C989EF53}" dt="2021-04-23T19:08:34.237" v="106" actId="20577"/>
        <pc:sldMkLst>
          <pc:docMk/>
          <pc:sldMk cId="3863350844" sldId="256"/>
        </pc:sldMkLst>
        <pc:spChg chg="mod">
          <ac:chgData name="Braden Kronheim" userId="4eca96a34860634b" providerId="LiveId" clId="{ADE63A59-4346-4C33-A57D-BC02C989EF53}" dt="2021-04-23T19:08:34.237" v="106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del">
        <pc:chgData name="Braden Kronheim" userId="4eca96a34860634b" providerId="LiveId" clId="{ADE63A59-4346-4C33-A57D-BC02C989EF53}" dt="2021-04-23T18:12:48.441" v="0" actId="47"/>
        <pc:sldMkLst>
          <pc:docMk/>
          <pc:sldMk cId="2037606721" sldId="257"/>
        </pc:sldMkLst>
      </pc:sldChg>
      <pc:sldChg chg="del">
        <pc:chgData name="Braden Kronheim" userId="4eca96a34860634b" providerId="LiveId" clId="{ADE63A59-4346-4C33-A57D-BC02C989EF53}" dt="2021-04-23T18:12:48.441" v="0" actId="47"/>
        <pc:sldMkLst>
          <pc:docMk/>
          <pc:sldMk cId="1087690107" sldId="258"/>
        </pc:sldMkLst>
      </pc:sldChg>
      <pc:sldChg chg="del">
        <pc:chgData name="Braden Kronheim" userId="4eca96a34860634b" providerId="LiveId" clId="{ADE63A59-4346-4C33-A57D-BC02C989EF53}" dt="2021-04-23T18:12:50.196" v="1" actId="47"/>
        <pc:sldMkLst>
          <pc:docMk/>
          <pc:sldMk cId="12727493" sldId="259"/>
        </pc:sldMkLst>
      </pc:sldChg>
      <pc:sldChg chg="del">
        <pc:chgData name="Braden Kronheim" userId="4eca96a34860634b" providerId="LiveId" clId="{ADE63A59-4346-4C33-A57D-BC02C989EF53}" dt="2021-04-23T18:12:50.196" v="1" actId="47"/>
        <pc:sldMkLst>
          <pc:docMk/>
          <pc:sldMk cId="1533456303" sldId="260"/>
        </pc:sldMkLst>
      </pc:sldChg>
      <pc:sldChg chg="del">
        <pc:chgData name="Braden Kronheim" userId="4eca96a34860634b" providerId="LiveId" clId="{ADE63A59-4346-4C33-A57D-BC02C989EF53}" dt="2021-04-23T18:12:50.196" v="1" actId="47"/>
        <pc:sldMkLst>
          <pc:docMk/>
          <pc:sldMk cId="1153047442" sldId="261"/>
        </pc:sldMkLst>
      </pc:sldChg>
      <pc:sldChg chg="del">
        <pc:chgData name="Braden Kronheim" userId="4eca96a34860634b" providerId="LiveId" clId="{ADE63A59-4346-4C33-A57D-BC02C989EF53}" dt="2021-04-23T18:12:48.441" v="0" actId="47"/>
        <pc:sldMkLst>
          <pc:docMk/>
          <pc:sldMk cId="1755687363" sldId="262"/>
        </pc:sldMkLst>
      </pc:sldChg>
      <pc:sldChg chg="del">
        <pc:chgData name="Braden Kronheim" userId="4eca96a34860634b" providerId="LiveId" clId="{ADE63A59-4346-4C33-A57D-BC02C989EF53}" dt="2021-04-23T18:12:50.196" v="1" actId="47"/>
        <pc:sldMkLst>
          <pc:docMk/>
          <pc:sldMk cId="3730748295" sldId="263"/>
        </pc:sldMkLst>
      </pc:sldChg>
      <pc:sldChg chg="addSp delSp modSp mod">
        <pc:chgData name="Braden Kronheim" userId="4eca96a34860634b" providerId="LiveId" clId="{ADE63A59-4346-4C33-A57D-BC02C989EF53}" dt="2021-04-23T18:33:43.564" v="102" actId="167"/>
        <pc:sldMkLst>
          <pc:docMk/>
          <pc:sldMk cId="1727469574" sldId="264"/>
        </pc:sldMkLst>
        <pc:spChg chg="del">
          <ac:chgData name="Braden Kronheim" userId="4eca96a34860634b" providerId="LiveId" clId="{ADE63A59-4346-4C33-A57D-BC02C989EF53}" dt="2021-04-23T18:13:11.079" v="3" actId="478"/>
          <ac:spMkLst>
            <pc:docMk/>
            <pc:sldMk cId="1727469574" sldId="264"/>
            <ac:spMk id="3" creationId="{81E8886F-8B09-405A-8B17-96A9638AF33A}"/>
          </ac:spMkLst>
        </pc:spChg>
        <pc:picChg chg="del">
          <ac:chgData name="Braden Kronheim" userId="4eca96a34860634b" providerId="LiveId" clId="{ADE63A59-4346-4C33-A57D-BC02C989EF53}" dt="2021-04-23T18:14:45.494" v="4" actId="478"/>
          <ac:picMkLst>
            <pc:docMk/>
            <pc:sldMk cId="1727469574" sldId="264"/>
            <ac:picMk id="6" creationId="{2311948B-B22F-4F62-98A4-54868D814818}"/>
          </ac:picMkLst>
        </pc:picChg>
        <pc:picChg chg="add del mod">
          <ac:chgData name="Braden Kronheim" userId="4eca96a34860634b" providerId="LiveId" clId="{ADE63A59-4346-4C33-A57D-BC02C989EF53}" dt="2021-04-23T18:28:04.315" v="90" actId="478"/>
          <ac:picMkLst>
            <pc:docMk/>
            <pc:sldMk cId="1727469574" sldId="264"/>
            <ac:picMk id="7" creationId="{B1071DD5-4AC6-4E89-96D1-8EC923749AD3}"/>
          </ac:picMkLst>
        </pc:picChg>
        <pc:picChg chg="del">
          <ac:chgData name="Braden Kronheim" userId="4eca96a34860634b" providerId="LiveId" clId="{ADE63A59-4346-4C33-A57D-BC02C989EF53}" dt="2021-04-23T18:14:46.117" v="5" actId="478"/>
          <ac:picMkLst>
            <pc:docMk/>
            <pc:sldMk cId="1727469574" sldId="264"/>
            <ac:picMk id="8" creationId="{0482680A-7AA0-421C-A197-532552C3C1EF}"/>
          </ac:picMkLst>
        </pc:picChg>
        <pc:picChg chg="add mod">
          <ac:chgData name="Braden Kronheim" userId="4eca96a34860634b" providerId="LiveId" clId="{ADE63A59-4346-4C33-A57D-BC02C989EF53}" dt="2021-04-23T18:24:02.214" v="77" actId="1076"/>
          <ac:picMkLst>
            <pc:docMk/>
            <pc:sldMk cId="1727469574" sldId="264"/>
            <ac:picMk id="10" creationId="{347E970B-B00F-4E30-AA6E-F69D38802B7F}"/>
          </ac:picMkLst>
        </pc:picChg>
        <pc:picChg chg="add mod">
          <ac:chgData name="Braden Kronheim" userId="4eca96a34860634b" providerId="LiveId" clId="{ADE63A59-4346-4C33-A57D-BC02C989EF53}" dt="2021-04-23T18:24:02.214" v="77" actId="1076"/>
          <ac:picMkLst>
            <pc:docMk/>
            <pc:sldMk cId="1727469574" sldId="264"/>
            <ac:picMk id="11" creationId="{5B2F3F64-F0B1-4A66-8EB4-EA9798EBE42C}"/>
          </ac:picMkLst>
        </pc:picChg>
        <pc:picChg chg="add mod">
          <ac:chgData name="Braden Kronheim" userId="4eca96a34860634b" providerId="LiveId" clId="{ADE63A59-4346-4C33-A57D-BC02C989EF53}" dt="2021-04-23T18:24:16.527" v="80" actId="14100"/>
          <ac:picMkLst>
            <pc:docMk/>
            <pc:sldMk cId="1727469574" sldId="264"/>
            <ac:picMk id="12" creationId="{DD72CEE0-D58C-46F4-BAE8-479A89706A8F}"/>
          </ac:picMkLst>
        </pc:picChg>
        <pc:picChg chg="add del mod">
          <ac:chgData name="Braden Kronheim" userId="4eca96a34860634b" providerId="LiveId" clId="{ADE63A59-4346-4C33-A57D-BC02C989EF53}" dt="2021-04-23T18:25:26.633" v="83" actId="478"/>
          <ac:picMkLst>
            <pc:docMk/>
            <pc:sldMk cId="1727469574" sldId="264"/>
            <ac:picMk id="13" creationId="{A8E20860-6A78-4E7E-97BE-6853C3CA5193}"/>
          </ac:picMkLst>
        </pc:picChg>
        <pc:picChg chg="add mod">
          <ac:chgData name="Braden Kronheim" userId="4eca96a34860634b" providerId="LiveId" clId="{ADE63A59-4346-4C33-A57D-BC02C989EF53}" dt="2021-04-23T18:25:55.769" v="89" actId="1076"/>
          <ac:picMkLst>
            <pc:docMk/>
            <pc:sldMk cId="1727469574" sldId="264"/>
            <ac:picMk id="15" creationId="{E17AE041-DB4E-4B78-B304-169250CAAB88}"/>
          </ac:picMkLst>
        </pc:picChg>
        <pc:picChg chg="add mod">
          <ac:chgData name="Braden Kronheim" userId="4eca96a34860634b" providerId="LiveId" clId="{ADE63A59-4346-4C33-A57D-BC02C989EF53}" dt="2021-04-23T18:28:14.070" v="93" actId="14100"/>
          <ac:picMkLst>
            <pc:docMk/>
            <pc:sldMk cId="1727469574" sldId="264"/>
            <ac:picMk id="17" creationId="{19C56474-5604-4725-A171-5E093E1C799D}"/>
          </ac:picMkLst>
        </pc:picChg>
        <pc:picChg chg="add mod ord">
          <ac:chgData name="Braden Kronheim" userId="4eca96a34860634b" providerId="LiveId" clId="{ADE63A59-4346-4C33-A57D-BC02C989EF53}" dt="2021-04-23T18:33:43.564" v="102" actId="167"/>
          <ac:picMkLst>
            <pc:docMk/>
            <pc:sldMk cId="1727469574" sldId="264"/>
            <ac:picMk id="19" creationId="{D7642DAE-1B66-427C-9BF4-DCE8AD3BBC3D}"/>
          </ac:picMkLst>
        </pc:picChg>
      </pc:sldChg>
      <pc:sldChg chg="addSp delSp modSp new del mod">
        <pc:chgData name="Braden Kronheim" userId="4eca96a34860634b" providerId="LiveId" clId="{ADE63A59-4346-4C33-A57D-BC02C989EF53}" dt="2021-04-23T18:28:51.529" v="94" actId="47"/>
        <pc:sldMkLst>
          <pc:docMk/>
          <pc:sldMk cId="1873954005" sldId="265"/>
        </pc:sldMkLst>
        <pc:spChg chg="add del mod">
          <ac:chgData name="Braden Kronheim" userId="4eca96a34860634b" providerId="LiveId" clId="{ADE63A59-4346-4C33-A57D-BC02C989EF53}" dt="2021-04-23T18:21:49.353" v="52" actId="20577"/>
          <ac:spMkLst>
            <pc:docMk/>
            <pc:sldMk cId="1873954005" sldId="265"/>
            <ac:spMk id="2" creationId="{0E8AA4C6-EC50-4395-A473-78558579AC77}"/>
          </ac:spMkLst>
        </pc:spChg>
        <pc:spChg chg="del">
          <ac:chgData name="Braden Kronheim" userId="4eca96a34860634b" providerId="LiveId" clId="{ADE63A59-4346-4C33-A57D-BC02C989EF53}" dt="2021-04-23T18:16:25.092" v="10" actId="478"/>
          <ac:spMkLst>
            <pc:docMk/>
            <pc:sldMk cId="1873954005" sldId="265"/>
            <ac:spMk id="3" creationId="{7C5CC70B-E89E-45D5-A17B-91BBB677B353}"/>
          </ac:spMkLst>
        </pc:spChg>
        <pc:picChg chg="add mod">
          <ac:chgData name="Braden Kronheim" userId="4eca96a34860634b" providerId="LiveId" clId="{ADE63A59-4346-4C33-A57D-BC02C989EF53}" dt="2021-04-23T18:23:21.172" v="62" actId="1076"/>
          <ac:picMkLst>
            <pc:docMk/>
            <pc:sldMk cId="1873954005" sldId="265"/>
            <ac:picMk id="6" creationId="{967AF6A8-7767-4B1A-A84B-CF8F20CC50C2}"/>
          </ac:picMkLst>
        </pc:picChg>
        <pc:picChg chg="add del mod">
          <ac:chgData name="Braden Kronheim" userId="4eca96a34860634b" providerId="LiveId" clId="{ADE63A59-4346-4C33-A57D-BC02C989EF53}" dt="2021-04-23T18:22:31.088" v="55" actId="478"/>
          <ac:picMkLst>
            <pc:docMk/>
            <pc:sldMk cId="1873954005" sldId="265"/>
            <ac:picMk id="8" creationId="{1734977A-A60B-4214-81B8-7E9B36F248E5}"/>
          </ac:picMkLst>
        </pc:picChg>
        <pc:picChg chg="add del mod">
          <ac:chgData name="Braden Kronheim" userId="4eca96a34860634b" providerId="LiveId" clId="{ADE63A59-4346-4C33-A57D-BC02C989EF53}" dt="2021-04-23T18:23:35.502" v="65" actId="21"/>
          <ac:picMkLst>
            <pc:docMk/>
            <pc:sldMk cId="1873954005" sldId="265"/>
            <ac:picMk id="10" creationId="{05645D9C-3834-4BFD-ACE0-4E5FC90028A4}"/>
          </ac:picMkLst>
        </pc:picChg>
      </pc:sldChg>
      <pc:sldChg chg="new del">
        <pc:chgData name="Braden Kronheim" userId="4eca96a34860634b" providerId="LiveId" clId="{ADE63A59-4346-4C33-A57D-BC02C989EF53}" dt="2021-04-23T18:53:34.252" v="104" actId="47"/>
        <pc:sldMkLst>
          <pc:docMk/>
          <pc:sldMk cId="2179092388" sldId="265"/>
        </pc:sldMkLst>
      </pc:sldChg>
      <pc:sldChg chg="del">
        <pc:chgData name="Braden Kronheim" userId="4eca96a34860634b" providerId="LiveId" clId="{ADE63A59-4346-4C33-A57D-BC02C989EF53}" dt="2021-04-23T18:12:51.768" v="2" actId="47"/>
        <pc:sldMkLst>
          <pc:docMk/>
          <pc:sldMk cId="3848272909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DCC79-F6AF-4C06-B836-71146AF6AA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13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April 23, 2021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D7642DAE-1B66-427C-9BF4-DCE8AD3BB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" y="3890602"/>
            <a:ext cx="3854234" cy="25930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AC94BB-870F-4D09-8FC4-C6ED07CF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cluster one and use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9AFCE-440E-4DB3-BDA3-324B5003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7E970B-B00F-4E30-AA6E-F69D38802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085" y="1348539"/>
            <a:ext cx="3974966" cy="2540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2F3F64-F0B1-4A66-8EB4-EA9798EBE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484" y="1348539"/>
            <a:ext cx="4038600" cy="2542063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DD72CEE0-D58C-46F4-BAE8-479A89706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83" y="3882949"/>
            <a:ext cx="4241290" cy="2866643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E17AE041-DB4E-4B78-B304-169250CAA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361" y="3882949"/>
            <a:ext cx="4245639" cy="28666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C56474-5604-4725-A171-5E093E1C79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256" y="1343617"/>
            <a:ext cx="3647226" cy="253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69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5685</TotalTime>
  <Words>21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ALPhA Spring 2021 Week 13 </vt:lpstr>
      <vt:lpstr>Just cluster one and use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41</cp:revision>
  <dcterms:created xsi:type="dcterms:W3CDTF">2019-02-19T14:12:45Z</dcterms:created>
  <dcterms:modified xsi:type="dcterms:W3CDTF">2021-04-23T19:08:36Z</dcterms:modified>
</cp:coreProperties>
</file>