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en Kronheim" userId="4eca96a34860634b" providerId="LiveId" clId="{A95D738A-1AD7-457F-9B47-30B0C1D22758}"/>
    <pc:docChg chg="addSld modSld">
      <pc:chgData name="Braden Kronheim" userId="4eca96a34860634b" providerId="LiveId" clId="{A95D738A-1AD7-457F-9B47-30B0C1D22758}" dt="2021-04-20T20:01:13.775" v="81" actId="20577"/>
      <pc:docMkLst>
        <pc:docMk/>
      </pc:docMkLst>
      <pc:sldChg chg="modSp mod">
        <pc:chgData name="Braden Kronheim" userId="4eca96a34860634b" providerId="LiveId" clId="{A95D738A-1AD7-457F-9B47-30B0C1D22758}" dt="2021-04-20T19:59:16.734" v="5" actId="20577"/>
        <pc:sldMkLst>
          <pc:docMk/>
          <pc:sldMk cId="3863350844" sldId="256"/>
        </pc:sldMkLst>
        <pc:spChg chg="mod">
          <ac:chgData name="Braden Kronheim" userId="4eca96a34860634b" providerId="LiveId" clId="{A95D738A-1AD7-457F-9B47-30B0C1D22758}" dt="2021-04-20T19:59:16.734" v="5" actId="20577"/>
          <ac:spMkLst>
            <pc:docMk/>
            <pc:sldMk cId="3863350844" sldId="256"/>
            <ac:spMk id="2" creationId="{31BD39D2-A912-4FFF-B27D-EEBD8C264241}"/>
          </ac:spMkLst>
        </pc:spChg>
        <pc:spChg chg="mod">
          <ac:chgData name="Braden Kronheim" userId="4eca96a34860634b" providerId="LiveId" clId="{A95D738A-1AD7-457F-9B47-30B0C1D22758}" dt="2021-04-20T19:59:14.040" v="3" actId="20577"/>
          <ac:spMkLst>
            <pc:docMk/>
            <pc:sldMk cId="3863350844" sldId="256"/>
            <ac:spMk id="3" creationId="{7AD9DC8B-D529-4C8A-A941-351FC33C297D}"/>
          </ac:spMkLst>
        </pc:spChg>
      </pc:sldChg>
      <pc:sldChg chg="addSp modSp new mod">
        <pc:chgData name="Braden Kronheim" userId="4eca96a34860634b" providerId="LiveId" clId="{A95D738A-1AD7-457F-9B47-30B0C1D22758}" dt="2021-04-20T20:00:02.645" v="37" actId="1076"/>
        <pc:sldMkLst>
          <pc:docMk/>
          <pc:sldMk cId="1727469574" sldId="264"/>
        </pc:sldMkLst>
        <pc:spChg chg="mod">
          <ac:chgData name="Braden Kronheim" userId="4eca96a34860634b" providerId="LiveId" clId="{A95D738A-1AD7-457F-9B47-30B0C1D22758}" dt="2021-04-20T19:59:39.522" v="33" actId="20577"/>
          <ac:spMkLst>
            <pc:docMk/>
            <pc:sldMk cId="1727469574" sldId="264"/>
            <ac:spMk id="2" creationId="{02AC94BB-870F-4D09-8FC4-C6ED07CF344A}"/>
          </ac:spMkLst>
        </pc:spChg>
        <pc:picChg chg="add mod">
          <ac:chgData name="Braden Kronheim" userId="4eca96a34860634b" providerId="LiveId" clId="{A95D738A-1AD7-457F-9B47-30B0C1D22758}" dt="2021-04-20T19:59:52.797" v="35" actId="1076"/>
          <ac:picMkLst>
            <pc:docMk/>
            <pc:sldMk cId="1727469574" sldId="264"/>
            <ac:picMk id="6" creationId="{2311948B-B22F-4F62-98A4-54868D814818}"/>
          </ac:picMkLst>
        </pc:picChg>
        <pc:picChg chg="add mod">
          <ac:chgData name="Braden Kronheim" userId="4eca96a34860634b" providerId="LiveId" clId="{A95D738A-1AD7-457F-9B47-30B0C1D22758}" dt="2021-04-20T20:00:02.645" v="37" actId="1076"/>
          <ac:picMkLst>
            <pc:docMk/>
            <pc:sldMk cId="1727469574" sldId="264"/>
            <ac:picMk id="8" creationId="{0482680A-7AA0-421C-A197-532552C3C1EF}"/>
          </ac:picMkLst>
        </pc:picChg>
      </pc:sldChg>
      <pc:sldChg chg="modSp new mod">
        <pc:chgData name="Braden Kronheim" userId="4eca96a34860634b" providerId="LiveId" clId="{A95D738A-1AD7-457F-9B47-30B0C1D22758}" dt="2021-04-20T20:01:13.775" v="81" actId="20577"/>
        <pc:sldMkLst>
          <pc:docMk/>
          <pc:sldMk cId="3848272909" sldId="265"/>
        </pc:sldMkLst>
        <pc:spChg chg="mod">
          <ac:chgData name="Braden Kronheim" userId="4eca96a34860634b" providerId="LiveId" clId="{A95D738A-1AD7-457F-9B47-30B0C1D22758}" dt="2021-04-20T20:01:13.775" v="81" actId="20577"/>
          <ac:spMkLst>
            <pc:docMk/>
            <pc:sldMk cId="3848272909" sldId="265"/>
            <ac:spMk id="2" creationId="{774A10BA-7E80-46DF-B01A-2638B227C1E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F5140-8DF5-4207-9E32-86B5B0CF6706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CC79-F6AF-4C06-B836-71146AF6AA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9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DCC79-F6AF-4C06-B836-71146AF6AA7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2FBA-0B06-4249-BF00-3781405046B4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030D-9AB2-4D81-B7C3-59AC4278994B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64E2-02B1-4E12-92CE-E1986211950A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7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901A-86DF-4577-A479-59B4998CF572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75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F1CA-4A56-4CAA-9DD2-2FB749E6B250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AA19-3A86-4FE0-B3AC-AAB9E9E63EB6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9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A8EA-DC7C-4701-9669-50A07844F60F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01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5227-D2A7-40D9-920E-5FB090E9B23C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1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886-2B59-4F5C-A649-92D4E3FE9F8D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FD5E-6050-476F-8968-AB68CA0734E1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CF2E-14AC-4D3F-A937-504CAE834C24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8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2F0A-9FD8-4C32-AE0A-ED1660E3003E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2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FD94-363F-4F06-97C5-4923AC94F3DB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8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54F3-BC9E-466A-B68C-2E965F9ABC2B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2050-EBF6-4D5A-9C04-3D3A4DE8D2DD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36C2-EB6A-4CA2-BE76-27C8048DFEDB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290A-80C0-4663-87B5-06D9FBFB5CE6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443BDE-9835-4F43-B2D7-B9052C844035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5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568933-6F5A-4943-B536-C1C19E25C121}"/>
              </a:ext>
            </a:extLst>
          </p:cNvPr>
          <p:cNvSpPr/>
          <p:nvPr/>
        </p:nvSpPr>
        <p:spPr>
          <a:xfrm>
            <a:off x="5184742" y="4892511"/>
            <a:ext cx="7007259" cy="19654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D39D2-A912-4FFF-B27D-EEBD8C26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882091" cy="3329581"/>
          </a:xfrm>
        </p:spPr>
        <p:txBody>
          <a:bodyPr/>
          <a:lstStyle/>
          <a:p>
            <a:r>
              <a:rPr lang="en-US" dirty="0" err="1"/>
              <a:t>ALPhA</a:t>
            </a:r>
            <a:br>
              <a:rPr lang="en-US" dirty="0"/>
            </a:br>
            <a:r>
              <a:rPr lang="en-US" dirty="0"/>
              <a:t>Spring 2021 Week 13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DC8B-D529-4C8A-A941-351FC33C2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45118"/>
          </a:xfrm>
        </p:spPr>
        <p:txBody>
          <a:bodyPr>
            <a:normAutofit/>
          </a:bodyPr>
          <a:lstStyle/>
          <a:p>
            <a:r>
              <a:rPr lang="en-US" dirty="0"/>
              <a:t>Braden Kronheim</a:t>
            </a:r>
          </a:p>
          <a:p>
            <a:r>
              <a:rPr lang="en-US" dirty="0"/>
              <a:t>April 20, 2021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2226FD1-85BB-4B83-A081-1D8359114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83" y="5030867"/>
            <a:ext cx="6666394" cy="17832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0D0A8-F68D-42FD-9C3B-6A6C0202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5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94BB-870F-4D09-8FC4-C6ED07CF3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cluster one and use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8886F-8B09-405A-8B17-96A9638AF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9AFCE-440E-4DB3-BDA3-324B5003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11948B-B22F-4F62-98A4-54868D814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8" y="2444626"/>
            <a:ext cx="5269841" cy="3250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82680A-7AA0-421C-A197-532552C3C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748" y="2375103"/>
            <a:ext cx="5130159" cy="32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6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2133-0647-43C6-992B-E0A909A5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9E72E-1A55-4DEF-9D61-349E48A2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3C09DF-EEC6-4847-8B90-B2E12EFED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39526"/>
            <a:ext cx="4075325" cy="28754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7152F1-6FCF-4C40-B5EA-5AA2A0CF5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088" y="2239525"/>
            <a:ext cx="3919062" cy="28520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63F583-15BF-454D-9A29-555DCAF9B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913" y="2239526"/>
            <a:ext cx="3949842" cy="285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0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9188-55BE-46BF-9F61-09C320E4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Binning center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EA019-508F-483E-BBBD-F3F94F89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a 3d binning of log(</a:t>
            </a:r>
            <a:r>
              <a:rPr lang="en-US" dirty="0" err="1"/>
              <a:t>pt</a:t>
            </a:r>
            <a:r>
              <a:rPr lang="en-US" dirty="0"/>
              <a:t>), eta, phi</a:t>
            </a:r>
          </a:p>
          <a:p>
            <a:pPr lvl="1"/>
            <a:r>
              <a:rPr lang="en-US" dirty="0"/>
              <a:t>Find the bins with at least two counts which have more counts than any of the bordering bins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81011-17A3-47A1-BA15-BA0D8DE6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8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02888-64D0-475B-B2AB-C0FC089F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Binning (log(</a:t>
            </a:r>
            <a:r>
              <a:rPr lang="en-US" dirty="0" err="1"/>
              <a:t>pT</a:t>
            </a:r>
            <a:r>
              <a:rPr lang="en-US" dirty="0"/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653D6-2B34-4F10-8646-4A163125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B76692-99DC-4C79-BB70-1C6E8902B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944729"/>
            <a:ext cx="3790557" cy="24738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56D27C-5604-4D57-8E50-B9C668D7A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558" y="2944728"/>
            <a:ext cx="3710757" cy="24738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145991D-D688-40D8-A76B-299F1DFE1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315" y="2944728"/>
            <a:ext cx="3790557" cy="252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9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A9D9-FD74-4B10-828D-7AAA37F6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DB3B7-C435-4AE0-9AF4-282A51549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squared distance between point and proposed centers, assign to closest center</a:t>
            </a:r>
          </a:p>
          <a:p>
            <a:r>
              <a:rPr lang="en-US" dirty="0"/>
              <a:t>Recalculate centers based on new clusters</a:t>
            </a:r>
          </a:p>
          <a:p>
            <a:r>
              <a:rPr lang="en-US" dirty="0"/>
              <a:t>Repeat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310EF-BE69-41A2-BCF9-A4890FA7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5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5145-368E-4EF1-B0E8-7E6AE33A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these as a starting 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A04EF-C040-42FF-8046-F7B7DD88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B36B51-8194-45D6-9951-A5429CDE0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97" y="2456113"/>
            <a:ext cx="3887736" cy="25474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C68AED-05E7-4CAE-95E5-1A5FDC433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875" y="2456113"/>
            <a:ext cx="3821235" cy="2547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930229-9F4F-4234-8A3F-894F42B6B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953" y="2457262"/>
            <a:ext cx="3840047" cy="254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4B45-13A1-455A-A583-2BBE702A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 proposed centers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C558A-9F67-409C-812C-0EB09243A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 centers by descending count</a:t>
            </a:r>
          </a:p>
          <a:p>
            <a:r>
              <a:rPr lang="en-US" dirty="0"/>
              <a:t>Remove points with a </a:t>
            </a:r>
            <a:r>
              <a:rPr lang="en-US" dirty="0" err="1"/>
              <a:t>dR</a:t>
            </a:r>
            <a:r>
              <a:rPr lang="en-US" dirty="0"/>
              <a:t> less than 0.4 between each other and a </a:t>
            </a:r>
            <a:r>
              <a:rPr lang="en-US" dirty="0" err="1"/>
              <a:t>pT</a:t>
            </a:r>
            <a:r>
              <a:rPr lang="en-US" dirty="0"/>
              <a:t>  ratio between 1.5 and 0.75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6E9F9-D6F1-443F-8CF8-2C4690D9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47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BE72-AB7D-48B8-9B99-6AC6D1D21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622FC-1DA2-4A22-9606-D0559CBD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12D4A6-B1C9-4FB6-B0D4-2F20665F4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5" y="1877892"/>
            <a:ext cx="3576265" cy="23781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95EADF-162A-4E87-912C-4D4AED68A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813" y="1853248"/>
            <a:ext cx="3576266" cy="2427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EB364D-955F-4BB8-AF83-ACD319114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473" y="1853248"/>
            <a:ext cx="3576266" cy="24274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78DA9E-3A2D-47E1-B7EB-8ADACB120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535" y="4353461"/>
            <a:ext cx="3576265" cy="23872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413F0F-326F-4F10-A460-3552BF1B5A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4813" y="4353461"/>
            <a:ext cx="3576265" cy="24274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C2936C-3EF2-4EE7-AB06-57BA6B2F4F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4474" y="4353461"/>
            <a:ext cx="3576265" cy="241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48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10BA-7E80-46DF-B01A-2638B22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clusters based on standard deviation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004E7-216B-41DA-A6D1-D7B688077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FCEE6-1A79-4591-98C9-2B3FA524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272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5629</TotalTime>
  <Words>133</Words>
  <Application>Microsoft Office PowerPoint</Application>
  <PresentationFormat>Widescreen</PresentationFormat>
  <Paragraphs>30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ALPhA Spring 2021 Week 13 </vt:lpstr>
      <vt:lpstr>Raw output</vt:lpstr>
      <vt:lpstr>Binning center selection</vt:lpstr>
      <vt:lpstr>3d Binning (log(pT))</vt:lpstr>
      <vt:lpstr>Clustering algorithm</vt:lpstr>
      <vt:lpstr>Using these as a starting point</vt:lpstr>
      <vt:lpstr>Trim proposed centers</vt:lpstr>
      <vt:lpstr>Results</vt:lpstr>
      <vt:lpstr>Weight clusters based on standard deviation</vt:lpstr>
      <vt:lpstr>Just cluster one and use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Presentation</dc:title>
  <dc:creator>Braden Kronheim</dc:creator>
  <cp:lastModifiedBy>Braden Kronheim</cp:lastModifiedBy>
  <cp:revision>40</cp:revision>
  <dcterms:created xsi:type="dcterms:W3CDTF">2019-02-19T14:12:45Z</dcterms:created>
  <dcterms:modified xsi:type="dcterms:W3CDTF">2021-04-20T20:02:02Z</dcterms:modified>
</cp:coreProperties>
</file>