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20350262-64F4-40D8-A912-99E4439A8B38}"/>
    <pc:docChg chg="custSel addSld delSld modSld">
      <pc:chgData name="Braden Kronheim" userId="4eca96a34860634b" providerId="LiveId" clId="{20350262-64F4-40D8-A912-99E4439A8B38}" dt="2021-01-26T17:20:31.736" v="3204" actId="20577"/>
      <pc:docMkLst>
        <pc:docMk/>
      </pc:docMkLst>
      <pc:sldChg chg="modSp mod">
        <pc:chgData name="Braden Kronheim" userId="4eca96a34860634b" providerId="LiveId" clId="{20350262-64F4-40D8-A912-99E4439A8B38}" dt="2021-01-26T16:01:18.774" v="37" actId="20577"/>
        <pc:sldMkLst>
          <pc:docMk/>
          <pc:sldMk cId="3863350844" sldId="256"/>
        </pc:sldMkLst>
        <pc:spChg chg="mod">
          <ac:chgData name="Braden Kronheim" userId="4eca96a34860634b" providerId="LiveId" clId="{20350262-64F4-40D8-A912-99E4439A8B38}" dt="2021-01-26T16:00:54.077" v="8" actId="20577"/>
          <ac:spMkLst>
            <pc:docMk/>
            <pc:sldMk cId="3863350844" sldId="256"/>
            <ac:spMk id="2" creationId="{31BD39D2-A912-4FFF-B27D-EEBD8C264241}"/>
          </ac:spMkLst>
        </pc:spChg>
        <pc:spChg chg="mod">
          <ac:chgData name="Braden Kronheim" userId="4eca96a34860634b" providerId="LiveId" clId="{20350262-64F4-40D8-A912-99E4439A8B38}" dt="2021-01-26T16:01:18.774" v="37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modSp new mod">
        <pc:chgData name="Braden Kronheim" userId="4eca96a34860634b" providerId="LiveId" clId="{20350262-64F4-40D8-A912-99E4439A8B38}" dt="2021-01-26T16:07:15.655" v="1219" actId="20577"/>
        <pc:sldMkLst>
          <pc:docMk/>
          <pc:sldMk cId="642606276" sldId="257"/>
        </pc:sldMkLst>
        <pc:spChg chg="mod">
          <ac:chgData name="Braden Kronheim" userId="4eca96a34860634b" providerId="LiveId" clId="{20350262-64F4-40D8-A912-99E4439A8B38}" dt="2021-01-26T16:01:45.691" v="60" actId="20577"/>
          <ac:spMkLst>
            <pc:docMk/>
            <pc:sldMk cId="642606276" sldId="257"/>
            <ac:spMk id="2" creationId="{810C72D8-C4EB-4A9B-BC27-0793F90665A1}"/>
          </ac:spMkLst>
        </pc:spChg>
        <pc:spChg chg="mod">
          <ac:chgData name="Braden Kronheim" userId="4eca96a34860634b" providerId="LiveId" clId="{20350262-64F4-40D8-A912-99E4439A8B38}" dt="2021-01-26T16:07:15.655" v="1219" actId="20577"/>
          <ac:spMkLst>
            <pc:docMk/>
            <pc:sldMk cId="642606276" sldId="257"/>
            <ac:spMk id="3" creationId="{5655AAA5-39B5-42DB-8F50-EEEDBDA11CDE}"/>
          </ac:spMkLst>
        </pc:spChg>
      </pc:sldChg>
      <pc:sldChg chg="modSp new mod">
        <pc:chgData name="Braden Kronheim" userId="4eca96a34860634b" providerId="LiveId" clId="{20350262-64F4-40D8-A912-99E4439A8B38}" dt="2021-01-26T16:59:14.382" v="2141" actId="33524"/>
        <pc:sldMkLst>
          <pc:docMk/>
          <pc:sldMk cId="733180433" sldId="258"/>
        </pc:sldMkLst>
        <pc:spChg chg="mod">
          <ac:chgData name="Braden Kronheim" userId="4eca96a34860634b" providerId="LiveId" clId="{20350262-64F4-40D8-A912-99E4439A8B38}" dt="2021-01-26T16:07:21.709" v="1232" actId="20577"/>
          <ac:spMkLst>
            <pc:docMk/>
            <pc:sldMk cId="733180433" sldId="258"/>
            <ac:spMk id="2" creationId="{A90C2D11-12D9-415F-9F29-FA3768D79FA5}"/>
          </ac:spMkLst>
        </pc:spChg>
        <pc:spChg chg="mod">
          <ac:chgData name="Braden Kronheim" userId="4eca96a34860634b" providerId="LiveId" clId="{20350262-64F4-40D8-A912-99E4439A8B38}" dt="2021-01-26T16:59:14.382" v="2141" actId="33524"/>
          <ac:spMkLst>
            <pc:docMk/>
            <pc:sldMk cId="733180433" sldId="258"/>
            <ac:spMk id="3" creationId="{879901BB-D473-4C88-9C62-BEAB429BEF14}"/>
          </ac:spMkLst>
        </pc:spChg>
      </pc:sldChg>
      <pc:sldChg chg="modSp new mod">
        <pc:chgData name="Braden Kronheim" userId="4eca96a34860634b" providerId="LiveId" clId="{20350262-64F4-40D8-A912-99E4439A8B38}" dt="2021-01-26T17:20:31.736" v="3204" actId="20577"/>
        <pc:sldMkLst>
          <pc:docMk/>
          <pc:sldMk cId="3705899255" sldId="259"/>
        </pc:sldMkLst>
        <pc:spChg chg="mod">
          <ac:chgData name="Braden Kronheim" userId="4eca96a34860634b" providerId="LiveId" clId="{20350262-64F4-40D8-A912-99E4439A8B38}" dt="2021-01-26T16:59:34.618" v="2176" actId="20577"/>
          <ac:spMkLst>
            <pc:docMk/>
            <pc:sldMk cId="3705899255" sldId="259"/>
            <ac:spMk id="2" creationId="{7A8C5D63-7A07-4C5A-A633-695536D7EF8C}"/>
          </ac:spMkLst>
        </pc:spChg>
        <pc:spChg chg="mod">
          <ac:chgData name="Braden Kronheim" userId="4eca96a34860634b" providerId="LiveId" clId="{20350262-64F4-40D8-A912-99E4439A8B38}" dt="2021-01-26T17:20:31.736" v="3204" actId="20577"/>
          <ac:spMkLst>
            <pc:docMk/>
            <pc:sldMk cId="3705899255" sldId="259"/>
            <ac:spMk id="3" creationId="{ECAFAD45-F6D4-4529-9504-5633918E1680}"/>
          </ac:spMkLst>
        </pc:spChg>
      </pc:sldChg>
      <pc:sldChg chg="del">
        <pc:chgData name="Braden Kronheim" userId="4eca96a34860634b" providerId="LiveId" clId="{20350262-64F4-40D8-A912-99E4439A8B38}" dt="2021-01-26T16:01:30.838" v="41" actId="47"/>
        <pc:sldMkLst>
          <pc:docMk/>
          <pc:sldMk cId="97408589" sldId="296"/>
        </pc:sldMkLst>
      </pc:sldChg>
      <pc:sldChg chg="del">
        <pc:chgData name="Braden Kronheim" userId="4eca96a34860634b" providerId="LiveId" clId="{20350262-64F4-40D8-A912-99E4439A8B38}" dt="2021-01-26T16:01:31.534" v="42" actId="47"/>
        <pc:sldMkLst>
          <pc:docMk/>
          <pc:sldMk cId="4275464266" sldId="298"/>
        </pc:sldMkLst>
      </pc:sldChg>
      <pc:sldChg chg="del">
        <pc:chgData name="Braden Kronheim" userId="4eca96a34860634b" providerId="LiveId" clId="{20350262-64F4-40D8-A912-99E4439A8B38}" dt="2021-01-26T16:01:32.103" v="43" actId="47"/>
        <pc:sldMkLst>
          <pc:docMk/>
          <pc:sldMk cId="1012335475" sldId="299"/>
        </pc:sldMkLst>
      </pc:sldChg>
      <pc:sldChg chg="del">
        <pc:chgData name="Braden Kronheim" userId="4eca96a34860634b" providerId="LiveId" clId="{20350262-64F4-40D8-A912-99E4439A8B38}" dt="2021-01-26T16:01:32.865" v="44" actId="47"/>
        <pc:sldMkLst>
          <pc:docMk/>
          <pc:sldMk cId="273633475" sldId="300"/>
        </pc:sldMkLst>
      </pc:sldChg>
      <pc:sldChg chg="modSp del mod">
        <pc:chgData name="Braden Kronheim" userId="4eca96a34860634b" providerId="LiveId" clId="{20350262-64F4-40D8-A912-99E4439A8B38}" dt="2021-01-26T16:01:41.264" v="52" actId="47"/>
        <pc:sldMkLst>
          <pc:docMk/>
          <pc:sldMk cId="2241577561" sldId="301"/>
        </pc:sldMkLst>
        <pc:spChg chg="mod">
          <ac:chgData name="Braden Kronheim" userId="4eca96a34860634b" providerId="LiveId" clId="{20350262-64F4-40D8-A912-99E4439A8B38}" dt="2021-01-26T16:01:37.788" v="51" actId="20577"/>
          <ac:spMkLst>
            <pc:docMk/>
            <pc:sldMk cId="2241577561" sldId="301"/>
            <ac:spMk id="2" creationId="{2AD5B995-A787-42E5-AD33-9FC438F4A19C}"/>
          </ac:spMkLst>
        </pc:spChg>
      </pc:sldChg>
      <pc:sldChg chg="del">
        <pc:chgData name="Braden Kronheim" userId="4eca96a34860634b" providerId="LiveId" clId="{20350262-64F4-40D8-A912-99E4439A8B38}" dt="2021-01-26T16:01:28.513" v="38" actId="47"/>
        <pc:sldMkLst>
          <pc:docMk/>
          <pc:sldMk cId="167995884" sldId="303"/>
        </pc:sldMkLst>
      </pc:sldChg>
      <pc:sldChg chg="del">
        <pc:chgData name="Braden Kronheim" userId="4eca96a34860634b" providerId="LiveId" clId="{20350262-64F4-40D8-A912-99E4439A8B38}" dt="2021-01-26T16:01:30.227" v="40" actId="47"/>
        <pc:sldMkLst>
          <pc:docMk/>
          <pc:sldMk cId="3474157417" sldId="304"/>
        </pc:sldMkLst>
      </pc:sldChg>
      <pc:sldChg chg="del">
        <pc:chgData name="Braden Kronheim" userId="4eca96a34860634b" providerId="LiveId" clId="{20350262-64F4-40D8-A912-99E4439A8B38}" dt="2021-01-26T16:01:29.539" v="39" actId="47"/>
        <pc:sldMkLst>
          <pc:docMk/>
          <pc:sldMk cId="2550709543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2CEB6-BAAF-40A1-B199-C3328F2F56D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January 26, 2020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72D8-C4EB-4A9B-BC27-0793F906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AAA5-39B5-42DB-8F50-EEEDBDA1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9435"/>
            <a:ext cx="8946541" cy="5194169"/>
          </a:xfrm>
        </p:spPr>
        <p:txBody>
          <a:bodyPr>
            <a:normAutofit/>
          </a:bodyPr>
          <a:lstStyle/>
          <a:p>
            <a:r>
              <a:rPr lang="en-US" dirty="0"/>
              <a:t>Working on a way of improving quantile neural nets</a:t>
            </a:r>
          </a:p>
          <a:p>
            <a:r>
              <a:rPr lang="en-US" dirty="0"/>
              <a:t>Ideas investigated</a:t>
            </a:r>
          </a:p>
          <a:p>
            <a:pPr lvl="1"/>
            <a:r>
              <a:rPr lang="en-US" dirty="0"/>
              <a:t>Predicting the slope of the quantile curve</a:t>
            </a:r>
          </a:p>
          <a:p>
            <a:pPr lvl="2"/>
            <a:r>
              <a:rPr lang="en-US" dirty="0"/>
              <a:t>Didn’t work well</a:t>
            </a:r>
          </a:p>
          <a:p>
            <a:pPr lvl="1"/>
            <a:r>
              <a:rPr lang="en-US" dirty="0"/>
              <a:t>Adding a loss term for negative slopes of the quantile curve</a:t>
            </a:r>
          </a:p>
          <a:p>
            <a:pPr lvl="2"/>
            <a:r>
              <a:rPr lang="en-US" dirty="0"/>
              <a:t>Calculated both by derivatives of the network and by differences between the quantiles</a:t>
            </a:r>
          </a:p>
          <a:p>
            <a:pPr lvl="2"/>
            <a:r>
              <a:rPr lang="en-US" dirty="0"/>
              <a:t>This seems to work fairly well, though sometimes a parameter which requires a minimum slope is also useful, as this helps prevents 0 slope cases, which correspond to infinite probability</a:t>
            </a:r>
          </a:p>
          <a:p>
            <a:pPr lvl="1"/>
            <a:r>
              <a:rPr lang="en-US" dirty="0"/>
              <a:t>Adding a loss term for zero probability at quantile 0 and 1</a:t>
            </a:r>
          </a:p>
          <a:p>
            <a:pPr lvl="2"/>
            <a:r>
              <a:rPr lang="en-US" dirty="0"/>
              <a:t>Corresponds to infinite slope of quantile curve, not good for a neural net</a:t>
            </a:r>
          </a:p>
          <a:p>
            <a:pPr lvl="2"/>
            <a:r>
              <a:rPr lang="en-US" dirty="0"/>
              <a:t>Tried using an activation function of exp(x)-exp(-x) which helped some, but still wasn’t great</a:t>
            </a:r>
          </a:p>
        </p:txBody>
      </p:sp>
    </p:spTree>
    <p:extLst>
      <p:ext uri="{BB962C8B-B14F-4D97-AF65-F5344CB8AC3E}">
        <p14:creationId xmlns:p14="http://schemas.microsoft.com/office/powerpoint/2010/main" val="6426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2D11-12D9-415F-9F29-FA3768D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01BB-D473-4C88-9C62-BEAB429B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ideas:</a:t>
            </a:r>
          </a:p>
          <a:p>
            <a:pPr lvl="1"/>
            <a:r>
              <a:rPr lang="en-US" dirty="0"/>
              <a:t>Predict a set number of quantiles and use splines to link them up</a:t>
            </a:r>
          </a:p>
          <a:p>
            <a:pPr lvl="2"/>
            <a:r>
              <a:rPr lang="en-US" dirty="0"/>
              <a:t>Currently using </a:t>
            </a:r>
            <a:r>
              <a:rPr lang="en-US" dirty="0" err="1"/>
              <a:t>hermite</a:t>
            </a:r>
            <a:r>
              <a:rPr lang="en-US" dirty="0"/>
              <a:t> cubic splines as it is fast and easy, normal cubic splines are also a possibility</a:t>
            </a:r>
          </a:p>
          <a:p>
            <a:pPr lvl="1"/>
            <a:r>
              <a:rPr lang="en-US" dirty="0"/>
              <a:t>Attach the end of a specific distribution along the edges of the quantile curve to get desired decay behavior</a:t>
            </a:r>
          </a:p>
          <a:p>
            <a:pPr lvl="2"/>
            <a:r>
              <a:rPr lang="en-US" dirty="0"/>
              <a:t>Was thinking exponential, but optimally this would be a two-parameter distribution, maybe a gamma or a normal distribution</a:t>
            </a:r>
          </a:p>
          <a:p>
            <a:pPr lvl="1"/>
            <a:r>
              <a:rPr lang="en-US" dirty="0"/>
              <a:t>For multiple dimensions use multiply networks. For example, to do P(</a:t>
            </a:r>
            <a:r>
              <a:rPr lang="en-US" dirty="0" err="1"/>
              <a:t>A,B|input</a:t>
            </a:r>
            <a:r>
              <a:rPr lang="en-US" dirty="0"/>
              <a:t>), use a network to learn P(</a:t>
            </a:r>
            <a:r>
              <a:rPr lang="en-US" dirty="0" err="1"/>
              <a:t>A|input</a:t>
            </a:r>
            <a:r>
              <a:rPr lang="en-US" dirty="0"/>
              <a:t>) and then another to do P(B|A, input)</a:t>
            </a:r>
          </a:p>
          <a:p>
            <a:pPr lvl="2"/>
            <a:r>
              <a:rPr lang="en-US" dirty="0"/>
              <a:t>The issue though is for the 4-dimensional case of the research project we would have to do some sort of MCMC sampling to get rapid results</a:t>
            </a:r>
          </a:p>
        </p:txBody>
      </p:sp>
    </p:spTree>
    <p:extLst>
      <p:ext uri="{BB962C8B-B14F-4D97-AF65-F5344CB8AC3E}">
        <p14:creationId xmlns:p14="http://schemas.microsoft.com/office/powerpoint/2010/main" val="73318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5D63-7A07-4C5A-A633-695536D7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algorithm would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AD45-F6D4-4529-9504-5633918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1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Given: N particle flow particles (either from the whole event or a previously reconstructed jet), S starting samples</a:t>
            </a:r>
          </a:p>
          <a:p>
            <a:r>
              <a:rPr lang="en-US" dirty="0"/>
              <a:t>Sort particles by </a:t>
            </a:r>
            <a:r>
              <a:rPr lang="en-US" dirty="0" err="1"/>
              <a:t>pt</a:t>
            </a:r>
            <a:r>
              <a:rPr lang="en-US" dirty="0"/>
              <a:t> O(</a:t>
            </a:r>
            <a:r>
              <a:rPr lang="en-US" dirty="0" err="1"/>
              <a:t>Nlog</a:t>
            </a:r>
            <a:r>
              <a:rPr lang="en-US" dirty="0"/>
              <a:t>(N))</a:t>
            </a:r>
          </a:p>
          <a:p>
            <a:r>
              <a:rPr lang="en-US" dirty="0"/>
              <a:t>Take S samples from </a:t>
            </a:r>
            <a:r>
              <a:rPr lang="en-US" dirty="0" err="1"/>
              <a:t>regressionnetworks</a:t>
            </a:r>
            <a:r>
              <a:rPr lang="en-US" dirty="0"/>
              <a:t> given the 1</a:t>
            </a:r>
            <a:r>
              <a:rPr lang="en-US" baseline="30000" dirty="0"/>
              <a:t>st</a:t>
            </a:r>
            <a:r>
              <a:rPr lang="en-US" dirty="0"/>
              <a:t> particles</a:t>
            </a:r>
          </a:p>
          <a:p>
            <a:r>
              <a:rPr lang="en-US" dirty="0"/>
              <a:t>For each remaining particle: O(N)</a:t>
            </a:r>
          </a:p>
          <a:p>
            <a:pPr lvl="1"/>
            <a:r>
              <a:rPr lang="en-US" dirty="0"/>
              <a:t>Classify whether the particle should be added</a:t>
            </a:r>
          </a:p>
          <a:p>
            <a:pPr lvl="1"/>
            <a:r>
              <a:rPr lang="en-US" dirty="0"/>
              <a:t>Allocate sample for added and not added</a:t>
            </a:r>
          </a:p>
          <a:p>
            <a:pPr lvl="2"/>
            <a:r>
              <a:rPr lang="en-US" dirty="0"/>
              <a:t>Allocate the same number of not added samples to a new jet</a:t>
            </a:r>
          </a:p>
          <a:p>
            <a:pPr lvl="1"/>
            <a:r>
              <a:rPr lang="en-US" dirty="0"/>
              <a:t>Take the appropriate number of samples from the regression networks for the added particle case and the new jet case for each previous sample: O(S^2)</a:t>
            </a:r>
          </a:p>
          <a:p>
            <a:pPr lvl="1"/>
            <a:r>
              <a:rPr lang="en-US" dirty="0"/>
              <a:t>Some sort of down sampling</a:t>
            </a:r>
          </a:p>
          <a:p>
            <a:pPr lvl="1"/>
            <a:r>
              <a:rPr lang="en-US" dirty="0"/>
              <a:t>S+=S*p(not added)</a:t>
            </a:r>
          </a:p>
          <a:p>
            <a:r>
              <a:rPr lang="en-US" dirty="0"/>
              <a:t>Output is a certain number of samples showing </a:t>
            </a:r>
            <a:r>
              <a:rPr lang="en-US"/>
              <a:t>the distribution of output jets</a:t>
            </a:r>
            <a:endParaRPr lang="en-US" dirty="0"/>
          </a:p>
          <a:p>
            <a:r>
              <a:rPr lang="en-US" dirty="0"/>
              <a:t>Overall: Worst case is p(not added)=1 every time, so S final = S*N, and the time complexity is O(S^2 N^3) </a:t>
            </a:r>
          </a:p>
        </p:txBody>
      </p:sp>
    </p:spTree>
    <p:extLst>
      <p:ext uri="{BB962C8B-B14F-4D97-AF65-F5344CB8AC3E}">
        <p14:creationId xmlns:p14="http://schemas.microsoft.com/office/powerpoint/2010/main" val="370589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4649</TotalTime>
  <Words>460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ALPhA Spring 2021 Week 1 </vt:lpstr>
      <vt:lpstr>Summary</vt:lpstr>
      <vt:lpstr>More Summary</vt:lpstr>
      <vt:lpstr>What the algorithm would look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21</cp:revision>
  <dcterms:created xsi:type="dcterms:W3CDTF">2019-02-19T14:12:45Z</dcterms:created>
  <dcterms:modified xsi:type="dcterms:W3CDTF">2021-01-26T17:20:56Z</dcterms:modified>
</cp:coreProperties>
</file>