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26DF7-AFF6-42E9-96C6-F4A5FBD777AB}" v="1" dt="2021-02-05T20:03:5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CC226DF7-AFF6-42E9-96C6-F4A5FBD777AB}"/>
    <pc:docChg chg="addSld delSld modSld">
      <pc:chgData name="Braden Kronheim" userId="4eca96a34860634b" providerId="LiveId" clId="{CC226DF7-AFF6-42E9-96C6-F4A5FBD777AB}" dt="2021-02-05T20:04:49.781" v="395" actId="1076"/>
      <pc:docMkLst>
        <pc:docMk/>
      </pc:docMkLst>
      <pc:sldChg chg="modSp mod">
        <pc:chgData name="Braden Kronheim" userId="4eca96a34860634b" providerId="LiveId" clId="{CC226DF7-AFF6-42E9-96C6-F4A5FBD777AB}" dt="2021-02-05T19:17:25.445" v="1" actId="20577"/>
        <pc:sldMkLst>
          <pc:docMk/>
          <pc:sldMk cId="3863350844" sldId="256"/>
        </pc:sldMkLst>
        <pc:spChg chg="mod">
          <ac:chgData name="Braden Kronheim" userId="4eca96a34860634b" providerId="LiveId" clId="{CC226DF7-AFF6-42E9-96C6-F4A5FBD777AB}" dt="2021-02-05T19:17:25.445" v="1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CC226DF7-AFF6-42E9-96C6-F4A5FBD777AB}" dt="2021-02-05T19:19:13.740" v="248" actId="20577"/>
        <pc:sldMkLst>
          <pc:docMk/>
          <pc:sldMk cId="642606276" sldId="257"/>
        </pc:sldMkLst>
        <pc:spChg chg="mod">
          <ac:chgData name="Braden Kronheim" userId="4eca96a34860634b" providerId="LiveId" clId="{CC226DF7-AFF6-42E9-96C6-F4A5FBD777AB}" dt="2021-02-05T19:19:13.740" v="248" actId="20577"/>
          <ac:spMkLst>
            <pc:docMk/>
            <pc:sldMk cId="642606276" sldId="257"/>
            <ac:spMk id="3" creationId="{5655AAA5-39B5-42DB-8F50-EEEDBDA11CDE}"/>
          </ac:spMkLst>
        </pc:spChg>
      </pc:sldChg>
      <pc:sldChg chg="del">
        <pc:chgData name="Braden Kronheim" userId="4eca96a34860634b" providerId="LiveId" clId="{CC226DF7-AFF6-42E9-96C6-F4A5FBD777AB}" dt="2021-02-05T19:32:16.791" v="249" actId="47"/>
        <pc:sldMkLst>
          <pc:docMk/>
          <pc:sldMk cId="733180433" sldId="258"/>
        </pc:sldMkLst>
      </pc:sldChg>
      <pc:sldChg chg="del">
        <pc:chgData name="Braden Kronheim" userId="4eca96a34860634b" providerId="LiveId" clId="{CC226DF7-AFF6-42E9-96C6-F4A5FBD777AB}" dt="2021-02-05T19:17:32.784" v="2" actId="47"/>
        <pc:sldMkLst>
          <pc:docMk/>
          <pc:sldMk cId="3705899255" sldId="259"/>
        </pc:sldMkLst>
      </pc:sldChg>
      <pc:sldChg chg="modSp new mod">
        <pc:chgData name="Braden Kronheim" userId="4eca96a34860634b" providerId="LiveId" clId="{CC226DF7-AFF6-42E9-96C6-F4A5FBD777AB}" dt="2021-02-05T19:32:52.706" v="317" actId="20577"/>
        <pc:sldMkLst>
          <pc:docMk/>
          <pc:sldMk cId="491552922" sldId="261"/>
        </pc:sldMkLst>
        <pc:spChg chg="mod">
          <ac:chgData name="Braden Kronheim" userId="4eca96a34860634b" providerId="LiveId" clId="{CC226DF7-AFF6-42E9-96C6-F4A5FBD777AB}" dt="2021-02-05T19:32:38.225" v="271" actId="20577"/>
          <ac:spMkLst>
            <pc:docMk/>
            <pc:sldMk cId="491552922" sldId="261"/>
            <ac:spMk id="2" creationId="{830DCF5D-3913-4221-92DC-17B1FF231F15}"/>
          </ac:spMkLst>
        </pc:spChg>
        <pc:spChg chg="mod">
          <ac:chgData name="Braden Kronheim" userId="4eca96a34860634b" providerId="LiveId" clId="{CC226DF7-AFF6-42E9-96C6-F4A5FBD777AB}" dt="2021-02-05T19:32:52.706" v="317" actId="20577"/>
          <ac:spMkLst>
            <pc:docMk/>
            <pc:sldMk cId="491552922" sldId="261"/>
            <ac:spMk id="3" creationId="{643942BA-30FD-4D2E-BC4E-542534371EDA}"/>
          </ac:spMkLst>
        </pc:spChg>
      </pc:sldChg>
      <pc:sldChg chg="addSp delSp modSp new mod">
        <pc:chgData name="Braden Kronheim" userId="4eca96a34860634b" providerId="LiveId" clId="{CC226DF7-AFF6-42E9-96C6-F4A5FBD777AB}" dt="2021-02-05T20:04:49.781" v="395" actId="1076"/>
        <pc:sldMkLst>
          <pc:docMk/>
          <pc:sldMk cId="1008947751" sldId="262"/>
        </pc:sldMkLst>
        <pc:spChg chg="mod">
          <ac:chgData name="Braden Kronheim" userId="4eca96a34860634b" providerId="LiveId" clId="{CC226DF7-AFF6-42E9-96C6-F4A5FBD777AB}" dt="2021-02-05T20:04:46.762" v="394" actId="20577"/>
          <ac:spMkLst>
            <pc:docMk/>
            <pc:sldMk cId="1008947751" sldId="262"/>
            <ac:spMk id="2" creationId="{EB890599-CFA1-418E-BD97-143FB24FDE23}"/>
          </ac:spMkLst>
        </pc:spChg>
        <pc:spChg chg="del">
          <ac:chgData name="Braden Kronheim" userId="4eca96a34860634b" providerId="LiveId" clId="{CC226DF7-AFF6-42E9-96C6-F4A5FBD777AB}" dt="2021-02-05T20:03:59.546" v="359" actId="931"/>
          <ac:spMkLst>
            <pc:docMk/>
            <pc:sldMk cId="1008947751" sldId="262"/>
            <ac:spMk id="3" creationId="{D0E3BACB-ED32-4420-8861-43FF13D90D1D}"/>
          </ac:spMkLst>
        </pc:spChg>
        <pc:picChg chg="add mod">
          <ac:chgData name="Braden Kronheim" userId="4eca96a34860634b" providerId="LiveId" clId="{CC226DF7-AFF6-42E9-96C6-F4A5FBD777AB}" dt="2021-02-05T20:04:49.781" v="395" actId="1076"/>
          <ac:picMkLst>
            <pc:docMk/>
            <pc:sldMk cId="1008947751" sldId="262"/>
            <ac:picMk id="6" creationId="{3CD4DA26-620A-413C-9F87-560691C7AE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5,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Trained a basic </a:t>
            </a:r>
            <a:r>
              <a:rPr lang="en-US" dirty="0" err="1"/>
              <a:t>reco</a:t>
            </a:r>
            <a:r>
              <a:rPr lang="en-US" dirty="0"/>
              <a:t> to gen model</a:t>
            </a:r>
          </a:p>
          <a:p>
            <a:r>
              <a:rPr lang="en-US" dirty="0"/>
              <a:t>Trained a few quantile </a:t>
            </a:r>
            <a:r>
              <a:rPr lang="en-US" dirty="0" err="1"/>
              <a:t>reco</a:t>
            </a:r>
            <a:r>
              <a:rPr lang="en-US" dirty="0"/>
              <a:t> to gen models</a:t>
            </a:r>
          </a:p>
          <a:p>
            <a:pPr lvl="1"/>
            <a:r>
              <a:rPr lang="en-US" dirty="0"/>
              <a:t>Nice distributions over all the predictions</a:t>
            </a:r>
          </a:p>
          <a:p>
            <a:pPr lvl="1"/>
            <a:r>
              <a:rPr lang="en-US" dirty="0"/>
              <a:t>Bad distributions over limited </a:t>
            </a:r>
            <a:r>
              <a:rPr lang="en-US" dirty="0" err="1"/>
              <a:t>pT</a:t>
            </a:r>
            <a:r>
              <a:rPr lang="en-US" dirty="0"/>
              <a:t> ranges</a:t>
            </a:r>
          </a:p>
          <a:p>
            <a:r>
              <a:rPr lang="en-US" dirty="0"/>
              <a:t>Experimented with different quantile sampling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B10-5C95-4168-A0D0-1A7C902A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neural net vs. quantile neural net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9F95217-5AE0-4902-BD83-CC1D9606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2" y="1928027"/>
            <a:ext cx="3315252" cy="41957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01B18-5D11-40A9-BD3B-BB4283AA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1" y="1928027"/>
            <a:ext cx="3315252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6B96A-ECA0-4D50-854E-E8F4FE7EF1AE}"/>
              </a:ext>
            </a:extLst>
          </p:cNvPr>
          <p:cNvSpPr txBox="1"/>
          <p:nvPr/>
        </p:nvSpPr>
        <p:spPr>
          <a:xfrm>
            <a:off x="1714500" y="62206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7911-389C-4263-9C45-37A3518A6383}"/>
              </a:ext>
            </a:extLst>
          </p:cNvPr>
          <p:cNvSpPr txBox="1"/>
          <p:nvPr/>
        </p:nvSpPr>
        <p:spPr>
          <a:xfrm>
            <a:off x="5348472" y="6220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neural net (25 quantiles)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7565-DFF7-43D2-A1DC-C84F2B1564B3}"/>
              </a:ext>
            </a:extLst>
          </p:cNvPr>
          <p:cNvSpPr txBox="1"/>
          <p:nvPr/>
        </p:nvSpPr>
        <p:spPr>
          <a:xfrm>
            <a:off x="9048004" y="259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5E64-801F-43A6-9104-0E277D5BAE59}"/>
              </a:ext>
            </a:extLst>
          </p:cNvPr>
          <p:cNvSpPr txBox="1"/>
          <p:nvPr/>
        </p:nvSpPr>
        <p:spPr>
          <a:xfrm>
            <a:off x="9048004" y="4743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5A079-767F-4928-BEFE-09471D0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0599-CFA1-418E-BD97-143FB24F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gen </a:t>
            </a:r>
            <a:r>
              <a:rPr lang="en-US" dirty="0" err="1"/>
              <a:t>pT</a:t>
            </a:r>
            <a:r>
              <a:rPr lang="en-US" dirty="0"/>
              <a:t> (around 300 GeV)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CD4DA26-620A-413C-9F87-560691C7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16" y="1853248"/>
            <a:ext cx="3312443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D30F-7EE2-423D-B012-58D78F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CF5D-3913-4221-92DC-17B1FF23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2BA-30FD-4D2E-BC4E-54253437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working on improving the quantile nets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F3BB-2AB2-456C-8ADD-076D0AAA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4705</TotalTime>
  <Words>90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Spring 2021 Week 2 </vt:lpstr>
      <vt:lpstr>Summary</vt:lpstr>
      <vt:lpstr>Normal neural net vs. quantile neural net</vt:lpstr>
      <vt:lpstr>Localized gen pT (around 300 GeV)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23</cp:revision>
  <dcterms:created xsi:type="dcterms:W3CDTF">2019-02-19T14:12:45Z</dcterms:created>
  <dcterms:modified xsi:type="dcterms:W3CDTF">2021-02-05T20:05:06Z</dcterms:modified>
</cp:coreProperties>
</file>