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5D3CD-3E98-4692-8C85-5604B10F4CB7}" v="7" dt="2021-02-02T16:42:46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4B95D3CD-3E98-4692-8C85-5604B10F4CB7}"/>
    <pc:docChg chg="undo custSel addSld modSld">
      <pc:chgData name="Braden Kronheim" userId="4eca96a34860634b" providerId="LiveId" clId="{4B95D3CD-3E98-4692-8C85-5604B10F4CB7}" dt="2021-02-02T16:47:09.710" v="243" actId="27636"/>
      <pc:docMkLst>
        <pc:docMk/>
      </pc:docMkLst>
      <pc:sldChg chg="modSp mod">
        <pc:chgData name="Braden Kronheim" userId="4eca96a34860634b" providerId="LiveId" clId="{4B95D3CD-3E98-4692-8C85-5604B10F4CB7}" dt="2021-02-02T16:38:34.287" v="25" actId="20577"/>
        <pc:sldMkLst>
          <pc:docMk/>
          <pc:sldMk cId="3863350844" sldId="256"/>
        </pc:sldMkLst>
        <pc:spChg chg="mod">
          <ac:chgData name="Braden Kronheim" userId="4eca96a34860634b" providerId="LiveId" clId="{4B95D3CD-3E98-4692-8C85-5604B10F4CB7}" dt="2021-02-02T16:38:19.825" v="1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4B95D3CD-3E98-4692-8C85-5604B10F4CB7}" dt="2021-02-02T16:38:34.287" v="25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modSp mod">
        <pc:chgData name="Braden Kronheim" userId="4eca96a34860634b" providerId="LiveId" clId="{4B95D3CD-3E98-4692-8C85-5604B10F4CB7}" dt="2021-02-02T16:47:09.710" v="243" actId="27636"/>
        <pc:sldMkLst>
          <pc:docMk/>
          <pc:sldMk cId="733180433" sldId="258"/>
        </pc:sldMkLst>
        <pc:spChg chg="mod">
          <ac:chgData name="Braden Kronheim" userId="4eca96a34860634b" providerId="LiveId" clId="{4B95D3CD-3E98-4692-8C85-5604B10F4CB7}" dt="2021-02-02T16:47:09.710" v="243" actId="27636"/>
          <ac:spMkLst>
            <pc:docMk/>
            <pc:sldMk cId="733180433" sldId="258"/>
            <ac:spMk id="3" creationId="{879901BB-D473-4C88-9C62-BEAB429BEF14}"/>
          </ac:spMkLst>
        </pc:spChg>
      </pc:sldChg>
      <pc:sldChg chg="addSp delSp modSp new mod">
        <pc:chgData name="Braden Kronheim" userId="4eca96a34860634b" providerId="LiveId" clId="{4B95D3CD-3E98-4692-8C85-5604B10F4CB7}" dt="2021-02-02T16:42:35.351" v="230" actId="20577"/>
        <pc:sldMkLst>
          <pc:docMk/>
          <pc:sldMk cId="3921589174" sldId="260"/>
        </pc:sldMkLst>
        <pc:spChg chg="mod">
          <ac:chgData name="Braden Kronheim" userId="4eca96a34860634b" providerId="LiveId" clId="{4B95D3CD-3E98-4692-8C85-5604B10F4CB7}" dt="2021-02-02T16:42:35.351" v="230" actId="20577"/>
          <ac:spMkLst>
            <pc:docMk/>
            <pc:sldMk cId="3921589174" sldId="260"/>
            <ac:spMk id="2" creationId="{DE433B10-5C95-4168-A0D0-1A7C902A1F0D}"/>
          </ac:spMkLst>
        </pc:spChg>
        <pc:spChg chg="del">
          <ac:chgData name="Braden Kronheim" userId="4eca96a34860634b" providerId="LiveId" clId="{4B95D3CD-3E98-4692-8C85-5604B10F4CB7}" dt="2021-02-02T16:39:18.073" v="27" actId="931"/>
          <ac:spMkLst>
            <pc:docMk/>
            <pc:sldMk cId="3921589174" sldId="260"/>
            <ac:spMk id="3" creationId="{948C5EC3-F76D-4AED-A37B-201B7087CBEB}"/>
          </ac:spMkLst>
        </pc:spChg>
        <pc:spChg chg="add mod">
          <ac:chgData name="Braden Kronheim" userId="4eca96a34860634b" providerId="LiveId" clId="{4B95D3CD-3E98-4692-8C85-5604B10F4CB7}" dt="2021-02-02T16:42:21.959" v="174" actId="20577"/>
          <ac:spMkLst>
            <pc:docMk/>
            <pc:sldMk cId="3921589174" sldId="260"/>
            <ac:spMk id="8" creationId="{4D06B96A-ECA0-4D50-854E-E8F4FE7EF1AE}"/>
          </ac:spMkLst>
        </pc:spChg>
        <pc:spChg chg="add mod">
          <ac:chgData name="Braden Kronheim" userId="4eca96a34860634b" providerId="LiveId" clId="{4B95D3CD-3E98-4692-8C85-5604B10F4CB7}" dt="2021-02-02T16:41:34.395" v="105" actId="1076"/>
          <ac:spMkLst>
            <pc:docMk/>
            <pc:sldMk cId="3921589174" sldId="260"/>
            <ac:spMk id="9" creationId="{149D7911-389C-4263-9C45-37A3518A6383}"/>
          </ac:spMkLst>
        </pc:spChg>
        <pc:spChg chg="add mod">
          <ac:chgData name="Braden Kronheim" userId="4eca96a34860634b" providerId="LiveId" clId="{4B95D3CD-3E98-4692-8C85-5604B10F4CB7}" dt="2021-02-02T16:41:57.923" v="137" actId="1076"/>
          <ac:spMkLst>
            <pc:docMk/>
            <pc:sldMk cId="3921589174" sldId="260"/>
            <ac:spMk id="10" creationId="{BB077565-DFF7-43D2-A1DC-C84F2B1564B3}"/>
          </ac:spMkLst>
        </pc:spChg>
        <pc:spChg chg="add mod">
          <ac:chgData name="Braden Kronheim" userId="4eca96a34860634b" providerId="LiveId" clId="{4B95D3CD-3E98-4692-8C85-5604B10F4CB7}" dt="2021-02-02T16:41:55.283" v="136" actId="1076"/>
          <ac:spMkLst>
            <pc:docMk/>
            <pc:sldMk cId="3921589174" sldId="260"/>
            <ac:spMk id="11" creationId="{E2805E64-801F-43A6-9104-0E277D5BAE59}"/>
          </ac:spMkLst>
        </pc:spChg>
        <pc:picChg chg="add mod">
          <ac:chgData name="Braden Kronheim" userId="4eca96a34860634b" providerId="LiveId" clId="{4B95D3CD-3E98-4692-8C85-5604B10F4CB7}" dt="2021-02-02T16:40:21" v="37" actId="1076"/>
          <ac:picMkLst>
            <pc:docMk/>
            <pc:sldMk cId="3921589174" sldId="260"/>
            <ac:picMk id="5" creationId="{79F95217-5AE0-4902-BD83-CC1D9606FB8F}"/>
          </ac:picMkLst>
        </pc:picChg>
        <pc:picChg chg="add mod">
          <ac:chgData name="Braden Kronheim" userId="4eca96a34860634b" providerId="LiveId" clId="{4B95D3CD-3E98-4692-8C85-5604B10F4CB7}" dt="2021-02-02T16:40:24.688" v="38" actId="1076"/>
          <ac:picMkLst>
            <pc:docMk/>
            <pc:sldMk cId="3921589174" sldId="260"/>
            <ac:picMk id="7" creationId="{1D801B18-5D11-40A9-BD3B-BB4283AAB2A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FBA-0B06-4249-BF00-3781405046B4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30D-9AB2-4D81-B7C3-59AC4278994B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64E2-02B1-4E12-92CE-E1986211950A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01A-86DF-4577-A479-59B4998CF572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1CA-4A56-4CAA-9DD2-2FB749E6B250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AA19-3A86-4FE0-B3AC-AAB9E9E63EB6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8EA-DC7C-4701-9669-50A07844F60F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5227-D2A7-40D9-920E-5FB090E9B23C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886-2B59-4F5C-A649-92D4E3FE9F8D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D5E-6050-476F-8968-AB68CA0734E1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CF2E-14AC-4D3F-A937-504CAE834C24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F0A-9FD8-4C32-AE0A-ED1660E3003E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FD94-363F-4F06-97C5-4923AC94F3DB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54F3-BC9E-466A-B68C-2E965F9ABC2B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050-EBF6-4D5A-9C04-3D3A4DE8D2DD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36C2-EB6A-4CA2-BE76-27C8048DFEDB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90A-80C0-4663-87B5-06D9FBFB5CE6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43BDE-9835-4F43-B2D7-B9052C844035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February 2, 2020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D0A8-F68D-42FD-9C3B-6A6C020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72D8-C4EB-4A9B-BC27-0793F906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AAA5-39B5-42DB-8F50-EEEDBDA11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435"/>
            <a:ext cx="8946541" cy="5194169"/>
          </a:xfrm>
        </p:spPr>
        <p:txBody>
          <a:bodyPr>
            <a:normAutofit/>
          </a:bodyPr>
          <a:lstStyle/>
          <a:p>
            <a:r>
              <a:rPr lang="en-US" dirty="0"/>
              <a:t>Working on a way of improving quantile neural nets</a:t>
            </a:r>
          </a:p>
          <a:p>
            <a:r>
              <a:rPr lang="en-US" dirty="0"/>
              <a:t>Ideas investigated</a:t>
            </a:r>
          </a:p>
          <a:p>
            <a:pPr lvl="1"/>
            <a:r>
              <a:rPr lang="en-US" dirty="0"/>
              <a:t>Predicting the slope of the quantile curve</a:t>
            </a:r>
          </a:p>
          <a:p>
            <a:pPr lvl="2"/>
            <a:r>
              <a:rPr lang="en-US" dirty="0"/>
              <a:t>Didn’t work well</a:t>
            </a:r>
          </a:p>
          <a:p>
            <a:pPr lvl="1"/>
            <a:r>
              <a:rPr lang="en-US" dirty="0"/>
              <a:t>Adding a loss term for negative slopes of the quantile curve</a:t>
            </a:r>
          </a:p>
          <a:p>
            <a:pPr lvl="2"/>
            <a:r>
              <a:rPr lang="en-US" dirty="0"/>
              <a:t>Calculated both by derivatives of the network and by differences between the quantiles</a:t>
            </a:r>
          </a:p>
          <a:p>
            <a:pPr lvl="2"/>
            <a:r>
              <a:rPr lang="en-US" dirty="0"/>
              <a:t>This seems to work fairly well, though sometimes a parameter which requires a minimum slope is also useful, as this helps prevents 0 slope cases, which correspond to infinite probability</a:t>
            </a:r>
          </a:p>
          <a:p>
            <a:pPr lvl="1"/>
            <a:r>
              <a:rPr lang="en-US" dirty="0"/>
              <a:t>Adding a loss term for zero probability at quantile 0 and 1</a:t>
            </a:r>
          </a:p>
          <a:p>
            <a:pPr lvl="2"/>
            <a:r>
              <a:rPr lang="en-US" dirty="0"/>
              <a:t>Corresponds to infinite slope of quantile curve, not good for a neural net</a:t>
            </a:r>
          </a:p>
          <a:p>
            <a:pPr lvl="2"/>
            <a:r>
              <a:rPr lang="en-US" dirty="0"/>
              <a:t>Tried using an activation function of exp(x)-exp(-x) which helped some, but still wasn’t great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86087-6FE2-4AC5-86E7-D0321747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0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2D11-12D9-415F-9F29-FA3768D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901BB-D473-4C88-9C62-BEAB429BE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9621"/>
            <a:ext cx="8946541" cy="53580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Current ideas:</a:t>
            </a:r>
          </a:p>
          <a:p>
            <a:pPr lvl="1"/>
            <a:r>
              <a:rPr lang="en-US" dirty="0"/>
              <a:t>Predict a set number of quantiles and use splines to link them up</a:t>
            </a:r>
          </a:p>
          <a:p>
            <a:pPr lvl="2"/>
            <a:r>
              <a:rPr lang="en-US" dirty="0"/>
              <a:t>Currently using </a:t>
            </a:r>
            <a:r>
              <a:rPr lang="en-US" dirty="0" err="1"/>
              <a:t>hermite</a:t>
            </a:r>
            <a:r>
              <a:rPr lang="en-US" dirty="0"/>
              <a:t> cubic splines as it is fast and easy, normal cubic splines are also a possibility</a:t>
            </a:r>
          </a:p>
          <a:p>
            <a:pPr lvl="1"/>
            <a:r>
              <a:rPr lang="en-US" dirty="0"/>
              <a:t>Attach the end of a specific distribution along the edges of the quantile curve to get desired decay behavior</a:t>
            </a:r>
          </a:p>
          <a:p>
            <a:pPr lvl="2"/>
            <a:r>
              <a:rPr lang="en-US" dirty="0"/>
              <a:t>Was thinking exponential, but optimally this would be a two-parameter distribution, maybe a gamma or a normal distribution</a:t>
            </a:r>
          </a:p>
          <a:p>
            <a:pPr lvl="1"/>
            <a:r>
              <a:rPr lang="en-US" dirty="0"/>
              <a:t>For multiple dimensions use multiply networks. For example, to do P(</a:t>
            </a:r>
            <a:r>
              <a:rPr lang="en-US" dirty="0" err="1"/>
              <a:t>A,B|input</a:t>
            </a:r>
            <a:r>
              <a:rPr lang="en-US" dirty="0"/>
              <a:t>), use a network to learn P(</a:t>
            </a:r>
            <a:r>
              <a:rPr lang="en-US" dirty="0" err="1"/>
              <a:t>A|input</a:t>
            </a:r>
            <a:r>
              <a:rPr lang="en-US" dirty="0"/>
              <a:t>) and then another to do P(B|A, input)</a:t>
            </a:r>
          </a:p>
          <a:p>
            <a:pPr lvl="2"/>
            <a:r>
              <a:rPr lang="en-US" dirty="0"/>
              <a:t>The issue though is for the 4-dimensional case of the research project we would have to do some sort of MCMC sampling to get rapid results</a:t>
            </a:r>
          </a:p>
          <a:p>
            <a:r>
              <a:rPr lang="en-US" dirty="0"/>
              <a:t>Semester starting point:</a:t>
            </a:r>
          </a:p>
          <a:p>
            <a:pPr lvl="1"/>
            <a:r>
              <a:rPr lang="en-US" dirty="0"/>
              <a:t>Make normal network to go from </a:t>
            </a:r>
            <a:r>
              <a:rPr lang="en-US" dirty="0" err="1"/>
              <a:t>reco</a:t>
            </a:r>
            <a:r>
              <a:rPr lang="en-US" dirty="0"/>
              <a:t> to gen</a:t>
            </a:r>
          </a:p>
          <a:p>
            <a:pPr lvl="1"/>
            <a:r>
              <a:rPr lang="en-US"/>
              <a:t>Make </a:t>
            </a:r>
            <a:r>
              <a:rPr lang="en-US" dirty="0"/>
              <a:t>quantile network to go from </a:t>
            </a:r>
            <a:r>
              <a:rPr lang="en-US" dirty="0" err="1"/>
              <a:t>reco</a:t>
            </a:r>
            <a:r>
              <a:rPr lang="en-US" dirty="0"/>
              <a:t> to gen</a:t>
            </a:r>
          </a:p>
          <a:p>
            <a:pPr lvl="1"/>
            <a:r>
              <a:rPr lang="en-US" dirty="0"/>
              <a:t>Then investigate particle by particle buildup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A2714-9215-4630-B103-C52E6EA7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8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5D63-7A07-4C5A-A633-695536D7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algorithm would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FAD45-F6D4-4529-9504-5633918E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401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Given: N particle flow particles (either from the whole event or a previously reconstructed jet), S starting samples</a:t>
            </a:r>
          </a:p>
          <a:p>
            <a:r>
              <a:rPr lang="en-US" dirty="0"/>
              <a:t>Sort particles by </a:t>
            </a:r>
            <a:r>
              <a:rPr lang="en-US" dirty="0" err="1"/>
              <a:t>pt</a:t>
            </a:r>
            <a:r>
              <a:rPr lang="en-US" dirty="0"/>
              <a:t> O(</a:t>
            </a:r>
            <a:r>
              <a:rPr lang="en-US" dirty="0" err="1"/>
              <a:t>Nlog</a:t>
            </a:r>
            <a:r>
              <a:rPr lang="en-US" dirty="0"/>
              <a:t>(N))</a:t>
            </a:r>
          </a:p>
          <a:p>
            <a:r>
              <a:rPr lang="en-US" dirty="0"/>
              <a:t>Take S samples from </a:t>
            </a:r>
            <a:r>
              <a:rPr lang="en-US" dirty="0" err="1"/>
              <a:t>regressionnetworks</a:t>
            </a:r>
            <a:r>
              <a:rPr lang="en-US" dirty="0"/>
              <a:t> given the 1</a:t>
            </a:r>
            <a:r>
              <a:rPr lang="en-US" baseline="30000" dirty="0"/>
              <a:t>st</a:t>
            </a:r>
            <a:r>
              <a:rPr lang="en-US" dirty="0"/>
              <a:t> particles</a:t>
            </a:r>
          </a:p>
          <a:p>
            <a:r>
              <a:rPr lang="en-US" dirty="0"/>
              <a:t>For each remaining particle: O(N)</a:t>
            </a:r>
          </a:p>
          <a:p>
            <a:pPr lvl="1"/>
            <a:r>
              <a:rPr lang="en-US" dirty="0"/>
              <a:t>Classify whether the particle should be added</a:t>
            </a:r>
          </a:p>
          <a:p>
            <a:pPr lvl="1"/>
            <a:r>
              <a:rPr lang="en-US" dirty="0"/>
              <a:t>Allocate sample for added and not added</a:t>
            </a:r>
          </a:p>
          <a:p>
            <a:pPr lvl="2"/>
            <a:r>
              <a:rPr lang="en-US" dirty="0"/>
              <a:t>Allocate the same number of not added samples to a new jet</a:t>
            </a:r>
          </a:p>
          <a:p>
            <a:pPr lvl="1"/>
            <a:r>
              <a:rPr lang="en-US" dirty="0"/>
              <a:t>Take the appropriate number of samples from the regression networks for the added particle case and the new jet case for each previous sample: O(S^2)</a:t>
            </a:r>
          </a:p>
          <a:p>
            <a:pPr lvl="1"/>
            <a:r>
              <a:rPr lang="en-US" dirty="0"/>
              <a:t>Some sort of down sampling</a:t>
            </a:r>
          </a:p>
          <a:p>
            <a:pPr lvl="1"/>
            <a:r>
              <a:rPr lang="en-US" dirty="0"/>
              <a:t>S+=S*p(not added)</a:t>
            </a:r>
          </a:p>
          <a:p>
            <a:r>
              <a:rPr lang="en-US" dirty="0"/>
              <a:t>Output is a certain number of samples showing </a:t>
            </a:r>
            <a:r>
              <a:rPr lang="en-US"/>
              <a:t>the distribution of output jets</a:t>
            </a:r>
            <a:endParaRPr lang="en-US" dirty="0"/>
          </a:p>
          <a:p>
            <a:r>
              <a:rPr lang="en-US" dirty="0"/>
              <a:t>Overall: Worst case is p(not added)=1 every time, so S final = S*N, and the time complexity is O(S^2 N^3)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5A3AE-D413-4619-BCA1-E80A958D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9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3B10-5C95-4168-A0D0-1A7C902A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neural net vs. quantile neural net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9F95217-5AE0-4902-BD83-CC1D9606F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32" y="1928027"/>
            <a:ext cx="3315252" cy="4195762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D801B18-5D11-40A9-BD3B-BB4283AAB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91" y="1928027"/>
            <a:ext cx="3315252" cy="419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06B96A-ECA0-4D50-854E-E8F4FE7EF1AE}"/>
              </a:ext>
            </a:extLst>
          </p:cNvPr>
          <p:cNvSpPr txBox="1"/>
          <p:nvPr/>
        </p:nvSpPr>
        <p:spPr>
          <a:xfrm>
            <a:off x="1714500" y="6220616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neural 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D7911-389C-4263-9C45-37A3518A6383}"/>
              </a:ext>
            </a:extLst>
          </p:cNvPr>
          <p:cNvSpPr txBox="1"/>
          <p:nvPr/>
        </p:nvSpPr>
        <p:spPr>
          <a:xfrm>
            <a:off x="5348472" y="6220616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Quantile neural net (25 quantiles)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7565-DFF7-43D2-A1DC-C84F2B1564B3}"/>
              </a:ext>
            </a:extLst>
          </p:cNvPr>
          <p:cNvSpPr txBox="1"/>
          <p:nvPr/>
        </p:nvSpPr>
        <p:spPr>
          <a:xfrm>
            <a:off x="9048004" y="259512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805E64-801F-43A6-9104-0E277D5BAE59}"/>
              </a:ext>
            </a:extLst>
          </p:cNvPr>
          <p:cNvSpPr txBox="1"/>
          <p:nvPr/>
        </p:nvSpPr>
        <p:spPr>
          <a:xfrm>
            <a:off x="9048004" y="474345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Unnormalized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C95A079-767F-4928-BEFE-09471D08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89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4658</TotalTime>
  <Words>513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ALPhA Spring 2021 Week 2 </vt:lpstr>
      <vt:lpstr>Summary</vt:lpstr>
      <vt:lpstr>More Summary</vt:lpstr>
      <vt:lpstr>What the algorithm would look like</vt:lpstr>
      <vt:lpstr>Normal neural net vs. quantile neural 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22</cp:revision>
  <dcterms:created xsi:type="dcterms:W3CDTF">2019-02-19T14:12:45Z</dcterms:created>
  <dcterms:modified xsi:type="dcterms:W3CDTF">2021-02-02T16:47:10Z</dcterms:modified>
</cp:coreProperties>
</file>