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0E2B2-7310-4F1A-8964-8BE0B83C5227}" v="9" dt="2021-02-16T17:58:50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98C0E2B2-7310-4F1A-8964-8BE0B83C5227}"/>
    <pc:docChg chg="undo custSel addSld delSld modSld sldOrd">
      <pc:chgData name="Braden Kronheim" userId="4eca96a34860634b" providerId="LiveId" clId="{98C0E2B2-7310-4F1A-8964-8BE0B83C5227}" dt="2021-02-16T17:58:53.281" v="722" actId="47"/>
      <pc:docMkLst>
        <pc:docMk/>
      </pc:docMkLst>
      <pc:sldChg chg="modSp mod">
        <pc:chgData name="Braden Kronheim" userId="4eca96a34860634b" providerId="LiveId" clId="{98C0E2B2-7310-4F1A-8964-8BE0B83C5227}" dt="2021-02-12T19:28:26.768" v="526" actId="20577"/>
        <pc:sldMkLst>
          <pc:docMk/>
          <pc:sldMk cId="3863350844" sldId="256"/>
        </pc:sldMkLst>
        <pc:spChg chg="mod">
          <ac:chgData name="Braden Kronheim" userId="4eca96a34860634b" providerId="LiveId" clId="{98C0E2B2-7310-4F1A-8964-8BE0B83C5227}" dt="2021-02-12T19:28:26.768" v="52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add del mod">
        <pc:chgData name="Braden Kronheim" userId="4eca96a34860634b" providerId="LiveId" clId="{98C0E2B2-7310-4F1A-8964-8BE0B83C5227}" dt="2021-02-16T17:58:53.281" v="722" actId="47"/>
        <pc:sldMkLst>
          <pc:docMk/>
          <pc:sldMk cId="642606276" sldId="257"/>
        </pc:sldMkLst>
        <pc:spChg chg="mod">
          <ac:chgData name="Braden Kronheim" userId="4eca96a34860634b" providerId="LiveId" clId="{98C0E2B2-7310-4F1A-8964-8BE0B83C5227}" dt="2021-02-16T17:58:48.661" v="715" actId="20577"/>
          <ac:spMkLst>
            <pc:docMk/>
            <pc:sldMk cId="642606276" sldId="257"/>
            <ac:spMk id="3" creationId="{5655AAA5-39B5-42DB-8F50-EEEDBDA11CDE}"/>
          </ac:spMkLst>
        </pc:spChg>
      </pc:sldChg>
      <pc:sldChg chg="add del">
        <pc:chgData name="Braden Kronheim" userId="4eca96a34860634b" providerId="LiveId" clId="{98C0E2B2-7310-4F1A-8964-8BE0B83C5227}" dt="2021-02-16T17:58:53.093" v="721" actId="47"/>
        <pc:sldMkLst>
          <pc:docMk/>
          <pc:sldMk cId="3921589174" sldId="260"/>
        </pc:sldMkLst>
      </pc:sldChg>
      <pc:sldChg chg="add del">
        <pc:chgData name="Braden Kronheim" userId="4eca96a34860634b" providerId="LiveId" clId="{98C0E2B2-7310-4F1A-8964-8BE0B83C5227}" dt="2021-02-16T17:58:50.185" v="717"/>
        <pc:sldMkLst>
          <pc:docMk/>
          <pc:sldMk cId="1008947751" sldId="262"/>
        </pc:sldMkLst>
      </pc:sldChg>
      <pc:sldChg chg="add del">
        <pc:chgData name="Braden Kronheim" userId="4eca96a34860634b" providerId="LiveId" clId="{98C0E2B2-7310-4F1A-8964-8BE0B83C5227}" dt="2021-02-16T17:58:52.933" v="720" actId="47"/>
        <pc:sldMkLst>
          <pc:docMk/>
          <pc:sldMk cId="366990369" sldId="263"/>
        </pc:sldMkLst>
      </pc:sldChg>
      <pc:sldChg chg="add del">
        <pc:chgData name="Braden Kronheim" userId="4eca96a34860634b" providerId="LiveId" clId="{98C0E2B2-7310-4F1A-8964-8BE0B83C5227}" dt="2021-02-16T17:58:52.338" v="719" actId="47"/>
        <pc:sldMkLst>
          <pc:docMk/>
          <pc:sldMk cId="2128710743" sldId="264"/>
        </pc:sldMkLst>
      </pc:sldChg>
      <pc:sldChg chg="add del">
        <pc:chgData name="Braden Kronheim" userId="4eca96a34860634b" providerId="LiveId" clId="{98C0E2B2-7310-4F1A-8964-8BE0B83C5227}" dt="2021-02-16T17:58:50.185" v="717"/>
        <pc:sldMkLst>
          <pc:docMk/>
          <pc:sldMk cId="2509548574" sldId="265"/>
        </pc:sldMkLst>
      </pc:sldChg>
      <pc:sldChg chg="addSp delSp modSp new add del mod">
        <pc:chgData name="Braden Kronheim" userId="4eca96a34860634b" providerId="LiveId" clId="{98C0E2B2-7310-4F1A-8964-8BE0B83C5227}" dt="2021-02-16T17:58:50.859" v="718" actId="47"/>
        <pc:sldMkLst>
          <pc:docMk/>
          <pc:sldMk cId="3599581359" sldId="265"/>
        </pc:sldMkLst>
        <pc:spChg chg="mod">
          <ac:chgData name="Braden Kronheim" userId="4eca96a34860634b" providerId="LiveId" clId="{98C0E2B2-7310-4F1A-8964-8BE0B83C5227}" dt="2021-02-12T20:35:09.360" v="555" actId="1076"/>
          <ac:spMkLst>
            <pc:docMk/>
            <pc:sldMk cId="3599581359" sldId="265"/>
            <ac:spMk id="2" creationId="{325D85CD-30A2-4238-896F-AC8F0697DCF2}"/>
          </ac:spMkLst>
        </pc:spChg>
        <pc:spChg chg="del">
          <ac:chgData name="Braden Kronheim" userId="4eca96a34860634b" providerId="LiveId" clId="{98C0E2B2-7310-4F1A-8964-8BE0B83C5227}" dt="2021-02-12T19:05:23.708" v="2" actId="931"/>
          <ac:spMkLst>
            <pc:docMk/>
            <pc:sldMk cId="3599581359" sldId="265"/>
            <ac:spMk id="3" creationId="{3BEF1198-AE64-4C1D-936A-D0C6C0B9730D}"/>
          </ac:spMkLst>
        </pc:spChg>
        <pc:spChg chg="add del mod">
          <ac:chgData name="Braden Kronheim" userId="4eca96a34860634b" providerId="LiveId" clId="{98C0E2B2-7310-4F1A-8964-8BE0B83C5227}" dt="2021-02-12T20:31:57.980" v="545" actId="931"/>
          <ac:spMkLst>
            <pc:docMk/>
            <pc:sldMk cId="3599581359" sldId="265"/>
            <ac:spMk id="16" creationId="{A87A4FCB-E945-44BC-91FF-5305DD097D7B}"/>
          </ac:spMkLst>
        </pc:spChg>
        <pc:picChg chg="add del mod">
          <ac:chgData name="Braden Kronheim" userId="4eca96a34860634b" providerId="LiveId" clId="{98C0E2B2-7310-4F1A-8964-8BE0B83C5227}" dt="2021-02-12T20:31:44.618" v="544" actId="478"/>
          <ac:picMkLst>
            <pc:docMk/>
            <pc:sldMk cId="3599581359" sldId="265"/>
            <ac:picMk id="6" creationId="{3AB93810-034B-4ABB-8755-93B64AC10F70}"/>
          </ac:picMkLst>
        </pc:picChg>
        <pc:picChg chg="add del mod">
          <ac:chgData name="Braden Kronheim" userId="4eca96a34860634b" providerId="LiveId" clId="{98C0E2B2-7310-4F1A-8964-8BE0B83C5227}" dt="2021-02-12T20:30:43.387" v="539" actId="478"/>
          <ac:picMkLst>
            <pc:docMk/>
            <pc:sldMk cId="3599581359" sldId="265"/>
            <ac:picMk id="8" creationId="{39F36DB5-9AC8-4730-B768-88CB2E059783}"/>
          </ac:picMkLst>
        </pc:picChg>
        <pc:picChg chg="add del mod">
          <ac:chgData name="Braden Kronheim" userId="4eca96a34860634b" providerId="LiveId" clId="{98C0E2B2-7310-4F1A-8964-8BE0B83C5227}" dt="2021-02-12T20:34:48.311" v="549" actId="478"/>
          <ac:picMkLst>
            <pc:docMk/>
            <pc:sldMk cId="3599581359" sldId="265"/>
            <ac:picMk id="10" creationId="{ABF6DE6B-F81F-48B9-9E14-5FAE2B46871E}"/>
          </ac:picMkLst>
        </pc:picChg>
        <pc:picChg chg="add mod">
          <ac:chgData name="Braden Kronheim" userId="4eca96a34860634b" providerId="LiveId" clId="{98C0E2B2-7310-4F1A-8964-8BE0B83C5227}" dt="2021-02-12T20:30:25.101" v="538" actId="1076"/>
          <ac:picMkLst>
            <pc:docMk/>
            <pc:sldMk cId="3599581359" sldId="265"/>
            <ac:picMk id="12" creationId="{894CE01E-4E5B-4915-9FD0-2C4CB77FC43E}"/>
          </ac:picMkLst>
        </pc:picChg>
        <pc:picChg chg="add mod">
          <ac:chgData name="Braden Kronheim" userId="4eca96a34860634b" providerId="LiveId" clId="{98C0E2B2-7310-4F1A-8964-8BE0B83C5227}" dt="2021-02-12T20:31:08.542" v="543" actId="1076"/>
          <ac:picMkLst>
            <pc:docMk/>
            <pc:sldMk cId="3599581359" sldId="265"/>
            <ac:picMk id="14" creationId="{4B6BB030-08F0-4025-B117-B41745173BC1}"/>
          </ac:picMkLst>
        </pc:picChg>
        <pc:picChg chg="add mod">
          <ac:chgData name="Braden Kronheim" userId="4eca96a34860634b" providerId="LiveId" clId="{98C0E2B2-7310-4F1A-8964-8BE0B83C5227}" dt="2021-02-12T20:31:59.872" v="548" actId="1076"/>
          <ac:picMkLst>
            <pc:docMk/>
            <pc:sldMk cId="3599581359" sldId="265"/>
            <ac:picMk id="18" creationId="{9CFF5FFB-84D2-49D8-8FED-672758905574}"/>
          </ac:picMkLst>
        </pc:picChg>
        <pc:picChg chg="add mod">
          <ac:chgData name="Braden Kronheim" userId="4eca96a34860634b" providerId="LiveId" clId="{98C0E2B2-7310-4F1A-8964-8BE0B83C5227}" dt="2021-02-12T20:35:06.215" v="553" actId="962"/>
          <ac:picMkLst>
            <pc:docMk/>
            <pc:sldMk cId="3599581359" sldId="265"/>
            <ac:picMk id="20" creationId="{64DC1406-85CD-4013-B603-C202F112DAEA}"/>
          </ac:picMkLst>
        </pc:picChg>
      </pc:sldChg>
      <pc:sldChg chg="modSp new mod ord">
        <pc:chgData name="Braden Kronheim" userId="4eca96a34860634b" providerId="LiveId" clId="{98C0E2B2-7310-4F1A-8964-8BE0B83C5227}" dt="2021-02-16T17:58:48.942" v="716" actId="20578"/>
        <pc:sldMkLst>
          <pc:docMk/>
          <pc:sldMk cId="1905741554" sldId="266"/>
        </pc:sldMkLst>
        <pc:spChg chg="mod">
          <ac:chgData name="Braden Kronheim" userId="4eca96a34860634b" providerId="LiveId" clId="{98C0E2B2-7310-4F1A-8964-8BE0B83C5227}" dt="2021-02-12T19:27:36.792" v="340" actId="20577"/>
          <ac:spMkLst>
            <pc:docMk/>
            <pc:sldMk cId="1905741554" sldId="266"/>
            <ac:spMk id="2" creationId="{E6A41D40-A2BC-400D-98A3-394365D0FD9D}"/>
          </ac:spMkLst>
        </pc:spChg>
        <pc:spChg chg="mod">
          <ac:chgData name="Braden Kronheim" userId="4eca96a34860634b" providerId="LiveId" clId="{98C0E2B2-7310-4F1A-8964-8BE0B83C5227}" dt="2021-02-12T19:28:20.684" v="523" actId="20577"/>
          <ac:spMkLst>
            <pc:docMk/>
            <pc:sldMk cId="1905741554" sldId="266"/>
            <ac:spMk id="3" creationId="{89212E29-0EA7-4D07-A1B6-B0D7924D2456}"/>
          </ac:spMkLst>
        </pc:spChg>
      </pc:sldChg>
      <pc:sldChg chg="add del">
        <pc:chgData name="Braden Kronheim" userId="4eca96a34860634b" providerId="LiveId" clId="{98C0E2B2-7310-4F1A-8964-8BE0B83C5227}" dt="2021-02-16T17:58:50.185" v="717"/>
        <pc:sldMkLst>
          <pc:docMk/>
          <pc:sldMk cId="237734131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12,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to improve quantile predictions</a:t>
            </a:r>
          </a:p>
          <a:p>
            <a:pPr lvl="1"/>
            <a:r>
              <a:rPr lang="en-US" dirty="0"/>
              <a:t>Increased quantiles tested – little impact</a:t>
            </a:r>
          </a:p>
          <a:p>
            <a:pPr lvl="1"/>
            <a:r>
              <a:rPr lang="en-US" dirty="0"/>
              <a:t>Turning off the slope penalties – little impact</a:t>
            </a:r>
          </a:p>
          <a:p>
            <a:pPr lvl="1"/>
            <a:r>
              <a:rPr lang="en-US" dirty="0"/>
              <a:t>Predict one quantile each time, but pick a random one.</a:t>
            </a:r>
          </a:p>
          <a:p>
            <a:pPr lvl="2"/>
            <a:r>
              <a:rPr lang="en-US" dirty="0"/>
              <a:t>Theoretically, this will allow the network to learn a lot of different quantiles</a:t>
            </a:r>
          </a:p>
          <a:p>
            <a:pPr lvl="2"/>
            <a:r>
              <a:rPr lang="en-US" dirty="0"/>
              <a:t>Still little impact</a:t>
            </a:r>
          </a:p>
          <a:p>
            <a:pPr lvl="2"/>
            <a:r>
              <a:rPr lang="en-US" dirty="0"/>
              <a:t>Also tried only training on 0.01 to 0.99 quantiles, didn’t have </a:t>
            </a:r>
            <a:r>
              <a:rPr lang="en-US"/>
              <a:t>an impact</a:t>
            </a:r>
            <a:endParaRPr lang="en-US" dirty="0"/>
          </a:p>
          <a:p>
            <a:r>
              <a:rPr lang="en-US" dirty="0"/>
              <a:t>The way I’m sampling is not the issue either</a:t>
            </a:r>
          </a:p>
          <a:p>
            <a:pPr lvl="1"/>
            <a:r>
              <a:rPr lang="en-US" dirty="0"/>
              <a:t>Old method: calculated values for quantiles 0.01 to 0.99 in 0.01 increments, weight by 1/slope of quantile curve, which is the probability</a:t>
            </a:r>
          </a:p>
          <a:p>
            <a:pPr lvl="1"/>
            <a:r>
              <a:rPr lang="en-US" dirty="0"/>
              <a:t>New method: sample from a uniform distribution between the quantiles 0 and 1, calculate the corresponding values with the network, and use these with uniform weighting</a:t>
            </a:r>
          </a:p>
          <a:p>
            <a:r>
              <a:rPr lang="en-US" dirty="0"/>
              <a:t>I’m going to train a BNN and a GAN to do the inference next and see what happens, if I get similar results or better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B10-5C95-4168-A0D0-1A7C902A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neural net vs. quantile neural net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9F95217-5AE0-4902-BD83-CC1D9606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2" y="1928027"/>
            <a:ext cx="3315252" cy="41957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01B18-5D11-40A9-BD3B-BB4283AA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1" y="1928027"/>
            <a:ext cx="3315252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6B96A-ECA0-4D50-854E-E8F4FE7EF1AE}"/>
              </a:ext>
            </a:extLst>
          </p:cNvPr>
          <p:cNvSpPr txBox="1"/>
          <p:nvPr/>
        </p:nvSpPr>
        <p:spPr>
          <a:xfrm>
            <a:off x="1714500" y="62206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7911-389C-4263-9C45-37A3518A6383}"/>
              </a:ext>
            </a:extLst>
          </p:cNvPr>
          <p:cNvSpPr txBox="1"/>
          <p:nvPr/>
        </p:nvSpPr>
        <p:spPr>
          <a:xfrm>
            <a:off x="5348472" y="6220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neural net (25 quantiles)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7565-DFF7-43D2-A1DC-C84F2B1564B3}"/>
              </a:ext>
            </a:extLst>
          </p:cNvPr>
          <p:cNvSpPr txBox="1"/>
          <p:nvPr/>
        </p:nvSpPr>
        <p:spPr>
          <a:xfrm>
            <a:off x="9048004" y="259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5E64-801F-43A6-9104-0E277D5BAE59}"/>
              </a:ext>
            </a:extLst>
          </p:cNvPr>
          <p:cNvSpPr txBox="1"/>
          <p:nvPr/>
        </p:nvSpPr>
        <p:spPr>
          <a:xfrm>
            <a:off x="9048004" y="4743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5A079-767F-4928-BEFE-09471D0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7779-A6CE-491C-BCBA-D7A80FC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curves (single, random quantile each time)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57417A0-B655-4B13-9F7F-93C22E16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8" y="2471207"/>
            <a:ext cx="4221724" cy="3323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6A75-9171-4DD7-B1C8-29ECAD30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5807FC6-B58A-4DF6-83BA-D4D8D856E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38785"/>
            <a:ext cx="4403503" cy="3301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A3B4E-9CA3-4802-AD41-A1CB20C1468D}"/>
              </a:ext>
            </a:extLst>
          </p:cNvPr>
          <p:cNvSpPr txBox="1"/>
          <p:nvPr/>
        </p:nvSpPr>
        <p:spPr>
          <a:xfrm>
            <a:off x="2423358" y="604813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penalty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86150-9A48-4EBC-A99A-F811EE8892F7}"/>
              </a:ext>
            </a:extLst>
          </p:cNvPr>
          <p:cNvSpPr txBox="1"/>
          <p:nvPr/>
        </p:nvSpPr>
        <p:spPr>
          <a:xfrm>
            <a:off x="7684417" y="586347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slope penalty</a:t>
            </a:r>
          </a:p>
        </p:txBody>
      </p:sp>
    </p:spTree>
    <p:extLst>
      <p:ext uri="{BB962C8B-B14F-4D97-AF65-F5344CB8AC3E}">
        <p14:creationId xmlns:p14="http://schemas.microsoft.com/office/powerpoint/2010/main" val="3669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5DB-E583-421C-9CFC-EFCCDE1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gen </a:t>
            </a:r>
            <a:r>
              <a:rPr lang="en-US" dirty="0" err="1"/>
              <a:t>pt</a:t>
            </a:r>
            <a:r>
              <a:rPr lang="en-US" dirty="0"/>
              <a:t> (200-220 GeV)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9FA4E-C0FC-47D4-A376-8B9CA82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334506-D0D3-45CD-A1BD-EFC94795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05" y="1853248"/>
            <a:ext cx="3764606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CD-30A2-4238-896F-AC8F0697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leaky </a:t>
            </a:r>
            <a:r>
              <a:rPr lang="en-US" dirty="0" err="1"/>
              <a:t>ReLU</a:t>
            </a:r>
            <a:r>
              <a:rPr lang="en-US" dirty="0"/>
              <a:t> activation and the new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F1C-D53E-4521-870B-3215A909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94CE01E-4E5B-4915-9FD0-2C4CB77F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8" y="4382762"/>
            <a:ext cx="3414056" cy="2179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B6BB030-08F0-4025-B117-B4174517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6" y="2188012"/>
            <a:ext cx="3436918" cy="2179509"/>
          </a:xfrm>
          <a:prstGeom prst="rect">
            <a:avLst/>
          </a:prstGeom>
        </p:spPr>
      </p:pic>
      <p:pic>
        <p:nvPicPr>
          <p:cNvPr id="18" name="Content Placeholder 17" descr="Timeline&#10;&#10;Description automatically generated">
            <a:extLst>
              <a:ext uri="{FF2B5EF4-FFF2-40B4-BE49-F238E27FC236}">
                <a16:creationId xmlns:a16="http://schemas.microsoft.com/office/drawing/2014/main" id="{9CFF5FFB-84D2-49D8-8FED-67275890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6" y="2284881"/>
            <a:ext cx="3255206" cy="4195762"/>
          </a:xfr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DC1406-85CD-4013-B603-C202F112D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80" y="2226115"/>
            <a:ext cx="3452159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D40-A2BC-400D-98A3-394365D0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2E29-0EA7-4D07-A1B6-B0D7924D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training a BNN to see how it does</a:t>
            </a:r>
          </a:p>
          <a:p>
            <a:r>
              <a:rPr lang="en-US" dirty="0"/>
              <a:t>Get code from John on his GAN and learn how to use it while the BNN is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1758-B44C-468A-A00B-64253B8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4862</TotalTime>
  <Words>256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Spring 2021 Week 3 </vt:lpstr>
      <vt:lpstr>Summary</vt:lpstr>
      <vt:lpstr>Normal neural net vs. quantile neural net</vt:lpstr>
      <vt:lpstr>Loss curves (single, random quantile each time)</vt:lpstr>
      <vt:lpstr>Localized gen pt (200-220 GeV)</vt:lpstr>
      <vt:lpstr>Using a leaky ReLU activation and the new sampling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25</cp:revision>
  <dcterms:created xsi:type="dcterms:W3CDTF">2019-02-19T14:12:45Z</dcterms:created>
  <dcterms:modified xsi:type="dcterms:W3CDTF">2021-02-16T17:59:05Z</dcterms:modified>
</cp:coreProperties>
</file>