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5A745-43B8-4D3D-B792-57535CEE49E1}" v="9" dt="2021-02-09T17:47:04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9D25A745-43B8-4D3D-B792-57535CEE49E1}"/>
    <pc:docChg chg="undo custSel addSld delSld modSld">
      <pc:chgData name="Braden Kronheim" userId="4eca96a34860634b" providerId="LiveId" clId="{9D25A745-43B8-4D3D-B792-57535CEE49E1}" dt="2021-02-09T17:47:50.025" v="651" actId="47"/>
      <pc:docMkLst>
        <pc:docMk/>
      </pc:docMkLst>
      <pc:sldChg chg="modSp mod">
        <pc:chgData name="Braden Kronheim" userId="4eca96a34860634b" providerId="LiveId" clId="{9D25A745-43B8-4D3D-B792-57535CEE49E1}" dt="2021-02-09T17:40:39.774" v="38" actId="20577"/>
        <pc:sldMkLst>
          <pc:docMk/>
          <pc:sldMk cId="3863350844" sldId="256"/>
        </pc:sldMkLst>
        <pc:spChg chg="mod">
          <ac:chgData name="Braden Kronheim" userId="4eca96a34860634b" providerId="LiveId" clId="{9D25A745-43B8-4D3D-B792-57535CEE49E1}" dt="2021-02-09T17:40:35.895" v="36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9D25A745-43B8-4D3D-B792-57535CEE49E1}" dt="2021-02-09T17:40:39.774" v="38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modSp mod">
        <pc:chgData name="Braden Kronheim" userId="4eca96a34860634b" providerId="LiveId" clId="{9D25A745-43B8-4D3D-B792-57535CEE49E1}" dt="2021-02-09T17:46:17.589" v="534" actId="20577"/>
        <pc:sldMkLst>
          <pc:docMk/>
          <pc:sldMk cId="642606276" sldId="257"/>
        </pc:sldMkLst>
        <pc:spChg chg="mod">
          <ac:chgData name="Braden Kronheim" userId="4eca96a34860634b" providerId="LiveId" clId="{9D25A745-43B8-4D3D-B792-57535CEE49E1}" dt="2021-02-09T17:46:17.589" v="534" actId="20577"/>
          <ac:spMkLst>
            <pc:docMk/>
            <pc:sldMk cId="642606276" sldId="257"/>
            <ac:spMk id="3" creationId="{5655AAA5-39B5-42DB-8F50-EEEDBDA11CDE}"/>
          </ac:spMkLst>
        </pc:spChg>
      </pc:sldChg>
      <pc:sldChg chg="del">
        <pc:chgData name="Braden Kronheim" userId="4eca96a34860634b" providerId="LiveId" clId="{9D25A745-43B8-4D3D-B792-57535CEE49E1}" dt="2021-02-09T17:47:50.025" v="651" actId="47"/>
        <pc:sldMkLst>
          <pc:docMk/>
          <pc:sldMk cId="491552922" sldId="261"/>
        </pc:sldMkLst>
      </pc:sldChg>
      <pc:sldChg chg="addSp delSp modSp new mod">
        <pc:chgData name="Braden Kronheim" userId="4eca96a34860634b" providerId="LiveId" clId="{9D25A745-43B8-4D3D-B792-57535CEE49E1}" dt="2021-02-09T17:47:25.163" v="612" actId="1076"/>
        <pc:sldMkLst>
          <pc:docMk/>
          <pc:sldMk cId="366990369" sldId="263"/>
        </pc:sldMkLst>
        <pc:spChg chg="mod">
          <ac:chgData name="Braden Kronheim" userId="4eca96a34860634b" providerId="LiveId" clId="{9D25A745-43B8-4D3D-B792-57535CEE49E1}" dt="2021-02-09T17:46:38.150" v="587" actId="20577"/>
          <ac:spMkLst>
            <pc:docMk/>
            <pc:sldMk cId="366990369" sldId="263"/>
            <ac:spMk id="2" creationId="{33297779-A6CE-491C-BCBA-D7A80FC17697}"/>
          </ac:spMkLst>
        </pc:spChg>
        <pc:spChg chg="del">
          <ac:chgData name="Braden Kronheim" userId="4eca96a34860634b" providerId="LiveId" clId="{9D25A745-43B8-4D3D-B792-57535CEE49E1}" dt="2021-02-09T01:16:40.013" v="1" actId="931"/>
          <ac:spMkLst>
            <pc:docMk/>
            <pc:sldMk cId="366990369" sldId="263"/>
            <ac:spMk id="3" creationId="{9B8005BE-6D8D-4DC0-B1F4-3D86670AC3B4}"/>
          </ac:spMkLst>
        </pc:spChg>
        <pc:spChg chg="add mod">
          <ac:chgData name="Braden Kronheim" userId="4eca96a34860634b" providerId="LiveId" clId="{9D25A745-43B8-4D3D-B792-57535CEE49E1}" dt="2021-02-09T17:47:25.163" v="612" actId="1076"/>
          <ac:spMkLst>
            <pc:docMk/>
            <pc:sldMk cId="366990369" sldId="263"/>
            <ac:spMk id="3" creationId="{BA8A3B4E-9CA3-4802-AD41-A1CB20C1468D}"/>
          </ac:spMkLst>
        </pc:spChg>
        <pc:spChg chg="add mod">
          <ac:chgData name="Braden Kronheim" userId="4eca96a34860634b" providerId="LiveId" clId="{9D25A745-43B8-4D3D-B792-57535CEE49E1}" dt="2021-02-09T17:47:16.176" v="609" actId="20577"/>
          <ac:spMkLst>
            <pc:docMk/>
            <pc:sldMk cId="366990369" sldId="263"/>
            <ac:spMk id="7" creationId="{93686150-9A48-4EBC-A99A-F811EE8892F7}"/>
          </ac:spMkLst>
        </pc:spChg>
        <pc:picChg chg="add mod">
          <ac:chgData name="Braden Kronheim" userId="4eca96a34860634b" providerId="LiveId" clId="{9D25A745-43B8-4D3D-B792-57535CEE49E1}" dt="2021-02-09T17:47:20.741" v="611" actId="1076"/>
          <ac:picMkLst>
            <pc:docMk/>
            <pc:sldMk cId="366990369" sldId="263"/>
            <ac:picMk id="6" creationId="{857417A0-B655-4B13-9F7F-93C22E169432}"/>
          </ac:picMkLst>
        </pc:picChg>
        <pc:picChg chg="add mod">
          <ac:chgData name="Braden Kronheim" userId="4eca96a34860634b" providerId="LiveId" clId="{9D25A745-43B8-4D3D-B792-57535CEE49E1}" dt="2021-02-09T01:17:10.393" v="10" actId="14100"/>
          <ac:picMkLst>
            <pc:docMk/>
            <pc:sldMk cId="366990369" sldId="263"/>
            <ac:picMk id="8" creationId="{15807FC6-B58A-4DF6-83BA-D4D8D856E14F}"/>
          </ac:picMkLst>
        </pc:picChg>
      </pc:sldChg>
      <pc:sldChg chg="addSp delSp modSp new mod">
        <pc:chgData name="Braden Kronheim" userId="4eca96a34860634b" providerId="LiveId" clId="{9D25A745-43B8-4D3D-B792-57535CEE49E1}" dt="2021-02-09T17:47:46.373" v="650" actId="20577"/>
        <pc:sldMkLst>
          <pc:docMk/>
          <pc:sldMk cId="2128710743" sldId="264"/>
        </pc:sldMkLst>
        <pc:spChg chg="mod">
          <ac:chgData name="Braden Kronheim" userId="4eca96a34860634b" providerId="LiveId" clId="{9D25A745-43B8-4D3D-B792-57535CEE49E1}" dt="2021-02-09T17:47:46.373" v="650" actId="20577"/>
          <ac:spMkLst>
            <pc:docMk/>
            <pc:sldMk cId="2128710743" sldId="264"/>
            <ac:spMk id="2" creationId="{9F2E45DB-E583-421C-9CFC-EFCCDE139A52}"/>
          </ac:spMkLst>
        </pc:spChg>
        <pc:spChg chg="del">
          <ac:chgData name="Braden Kronheim" userId="4eca96a34860634b" providerId="LiveId" clId="{9D25A745-43B8-4D3D-B792-57535CEE49E1}" dt="2021-02-09T01:24:30.236" v="12" actId="478"/>
          <ac:spMkLst>
            <pc:docMk/>
            <pc:sldMk cId="2128710743" sldId="264"/>
            <ac:spMk id="3" creationId="{A010816E-5F09-49D3-9971-42251DF37458}"/>
          </ac:spMkLst>
        </pc:spChg>
        <pc:picChg chg="add mod">
          <ac:chgData name="Braden Kronheim" userId="4eca96a34860634b" providerId="LiveId" clId="{9D25A745-43B8-4D3D-B792-57535CEE49E1}" dt="2021-02-09T17:41:17.762" v="40" actId="1076"/>
          <ac:picMkLst>
            <pc:docMk/>
            <pc:sldMk cId="2128710743" sldId="264"/>
            <ac:picMk id="6" creationId="{EA334506-D0D3-45CD-A1BD-EFC94795E2D6}"/>
          </ac:picMkLst>
        </pc:picChg>
      </pc:sldChg>
      <pc:sldChg chg="addSp delSp modSp new del mod">
        <pc:chgData name="Braden Kronheim" userId="4eca96a34860634b" providerId="LiveId" clId="{9D25A745-43B8-4D3D-B792-57535CEE49E1}" dt="2021-02-09T17:40:24.138" v="34" actId="47"/>
        <pc:sldMkLst>
          <pc:docMk/>
          <pc:sldMk cId="423634911" sldId="265"/>
        </pc:sldMkLst>
        <pc:spChg chg="del">
          <ac:chgData name="Braden Kronheim" userId="4eca96a34860634b" providerId="LiveId" clId="{9D25A745-43B8-4D3D-B792-57535CEE49E1}" dt="2021-02-09T01:38:45.317" v="17" actId="478"/>
          <ac:spMkLst>
            <pc:docMk/>
            <pc:sldMk cId="423634911" sldId="265"/>
            <ac:spMk id="3" creationId="{B6E2404F-76F4-4F16-A6B3-16015FFD463B}"/>
          </ac:spMkLst>
        </pc:spChg>
        <pc:picChg chg="add del mod">
          <ac:chgData name="Braden Kronheim" userId="4eca96a34860634b" providerId="LiveId" clId="{9D25A745-43B8-4D3D-B792-57535CEE49E1}" dt="2021-02-09T01:47:19.540" v="21" actId="478"/>
          <ac:picMkLst>
            <pc:docMk/>
            <pc:sldMk cId="423634911" sldId="265"/>
            <ac:picMk id="6" creationId="{B44FD886-FC74-4CAD-BBC3-F570D23C4628}"/>
          </ac:picMkLst>
        </pc:picChg>
        <pc:picChg chg="add mod">
          <ac:chgData name="Braden Kronheim" userId="4eca96a34860634b" providerId="LiveId" clId="{9D25A745-43B8-4D3D-B792-57535CEE49E1}" dt="2021-02-09T01:47:34.498" v="25" actId="1076"/>
          <ac:picMkLst>
            <pc:docMk/>
            <pc:sldMk cId="423634911" sldId="265"/>
            <ac:picMk id="8" creationId="{D6708A41-9DD9-4860-9BCF-A5BA45AF4BDC}"/>
          </ac:picMkLst>
        </pc:picChg>
        <pc:picChg chg="add mod">
          <ac:chgData name="Braden Kronheim" userId="4eca96a34860634b" providerId="LiveId" clId="{9D25A745-43B8-4D3D-B792-57535CEE49E1}" dt="2021-02-09T01:48:26.680" v="33" actId="1076"/>
          <ac:picMkLst>
            <pc:docMk/>
            <pc:sldMk cId="423634911" sldId="265"/>
            <ac:picMk id="10" creationId="{9FFAE338-E543-41F9-8C03-1EF4C6B2B9DF}"/>
          </ac:picMkLst>
        </pc:picChg>
        <pc:picChg chg="add mod">
          <ac:chgData name="Braden Kronheim" userId="4eca96a34860634b" providerId="LiveId" clId="{9D25A745-43B8-4D3D-B792-57535CEE49E1}" dt="2021-02-09T01:48:05.180" v="32" actId="962"/>
          <ac:picMkLst>
            <pc:docMk/>
            <pc:sldMk cId="423634911" sldId="265"/>
            <ac:picMk id="12" creationId="{32DEB797-E113-45E1-A0FA-26DF1AD0D3D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FBA-0B06-4249-BF00-3781405046B4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30D-9AB2-4D81-B7C3-59AC4278994B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64E2-02B1-4E12-92CE-E1986211950A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01A-86DF-4577-A479-59B4998CF57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F1CA-4A56-4CAA-9DD2-2FB749E6B250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AA19-3A86-4FE0-B3AC-AAB9E9E63EB6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A8EA-DC7C-4701-9669-50A07844F60F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5227-D2A7-40D9-920E-5FB090E9B23C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886-2B59-4F5C-A649-92D4E3FE9F8D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D5E-6050-476F-8968-AB68CA0734E1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CF2E-14AC-4D3F-A937-504CAE834C24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F0A-9FD8-4C32-AE0A-ED1660E3003E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FD94-363F-4F06-97C5-4923AC94F3DB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54F3-BC9E-466A-B68C-2E965F9ABC2B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2050-EBF6-4D5A-9C04-3D3A4DE8D2DD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36C2-EB6A-4CA2-BE76-27C8048DFEDB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290A-80C0-4663-87B5-06D9FBFB5CE6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443BDE-9835-4F43-B2D7-B9052C844035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Spring 2021 Week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February 9, 2020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0D0A8-F68D-42FD-9C3B-6A6C020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72D8-C4EB-4A9B-BC27-0793F906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AAA5-39B5-42DB-8F50-EEEDBDA11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435"/>
            <a:ext cx="8946541" cy="5194169"/>
          </a:xfrm>
        </p:spPr>
        <p:txBody>
          <a:bodyPr>
            <a:normAutofit/>
          </a:bodyPr>
          <a:lstStyle/>
          <a:p>
            <a:r>
              <a:rPr lang="en-US" dirty="0"/>
              <a:t>Working to improve quantile predictions</a:t>
            </a:r>
          </a:p>
          <a:p>
            <a:pPr lvl="1"/>
            <a:r>
              <a:rPr lang="en-US" dirty="0"/>
              <a:t>Increased quantiles tested – little impact</a:t>
            </a:r>
          </a:p>
          <a:p>
            <a:pPr lvl="1"/>
            <a:r>
              <a:rPr lang="en-US" dirty="0"/>
              <a:t>Turning off the slope penalties – little impact</a:t>
            </a:r>
          </a:p>
          <a:p>
            <a:pPr lvl="1"/>
            <a:r>
              <a:rPr lang="en-US" dirty="0"/>
              <a:t>Predict one quantile each time, but pick a random one.</a:t>
            </a:r>
          </a:p>
          <a:p>
            <a:pPr lvl="2"/>
            <a:r>
              <a:rPr lang="en-US" dirty="0"/>
              <a:t>Theoretically, this will allow the network to learn a lot of different quantiles</a:t>
            </a:r>
          </a:p>
          <a:p>
            <a:pPr lvl="2"/>
            <a:r>
              <a:rPr lang="en-US" dirty="0"/>
              <a:t>Still little impact</a:t>
            </a:r>
          </a:p>
          <a:p>
            <a:r>
              <a:rPr lang="en-US" dirty="0"/>
              <a:t>Maybe the way I’m sampling is the issue.</a:t>
            </a:r>
          </a:p>
          <a:p>
            <a:pPr lvl="1"/>
            <a:r>
              <a:rPr lang="en-US" dirty="0"/>
              <a:t>Current method: calculated values for quantiles 0.01 to 0.99 in 0.01 increments, weight by 1/slope of quantile curve, which is the probability</a:t>
            </a:r>
          </a:p>
          <a:p>
            <a:pPr lvl="1"/>
            <a:r>
              <a:rPr lang="en-US" dirty="0"/>
              <a:t>New method: sample from a uniform distribution between the quantiles 0 and 1, calculate the corresponding values with the network, and use these with uniform weighting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86087-6FE2-4AC5-86E7-D0321747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0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3B10-5C95-4168-A0D0-1A7C902A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neural net vs. quantile neural net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9F95217-5AE0-4902-BD83-CC1D9606F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32" y="1928027"/>
            <a:ext cx="3315252" cy="4195762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D801B18-5D11-40A9-BD3B-BB4283AAB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91" y="1928027"/>
            <a:ext cx="3315252" cy="419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06B96A-ECA0-4D50-854E-E8F4FE7EF1AE}"/>
              </a:ext>
            </a:extLst>
          </p:cNvPr>
          <p:cNvSpPr txBox="1"/>
          <p:nvPr/>
        </p:nvSpPr>
        <p:spPr>
          <a:xfrm>
            <a:off x="1714500" y="6220616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neural 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D7911-389C-4263-9C45-37A3518A6383}"/>
              </a:ext>
            </a:extLst>
          </p:cNvPr>
          <p:cNvSpPr txBox="1"/>
          <p:nvPr/>
        </p:nvSpPr>
        <p:spPr>
          <a:xfrm>
            <a:off x="5348472" y="6220616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Quantile neural net (25 quantiles)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7565-DFF7-43D2-A1DC-C84F2B1564B3}"/>
              </a:ext>
            </a:extLst>
          </p:cNvPr>
          <p:cNvSpPr txBox="1"/>
          <p:nvPr/>
        </p:nvSpPr>
        <p:spPr>
          <a:xfrm>
            <a:off x="9048004" y="2595125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805E64-801F-43A6-9104-0E277D5BAE59}"/>
              </a:ext>
            </a:extLst>
          </p:cNvPr>
          <p:cNvSpPr txBox="1"/>
          <p:nvPr/>
        </p:nvSpPr>
        <p:spPr>
          <a:xfrm>
            <a:off x="9048004" y="474345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Unnormalized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C95A079-767F-4928-BEFE-09471D08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8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0599-CFA1-418E-BD97-143FB24F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Localized gen </a:t>
            </a:r>
            <a:r>
              <a:rPr lang="en-US" dirty="0" err="1"/>
              <a:t>pT</a:t>
            </a:r>
            <a:r>
              <a:rPr lang="en-US" dirty="0"/>
              <a:t> (around 300 GeV)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3CD4DA26-620A-413C-9F87-560691C7A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816" y="1853248"/>
            <a:ext cx="3312443" cy="4195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8D30F-7EE2-423D-B012-58D78FD3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4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7779-A6CE-491C-BCBA-D7A80FC1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curves (single, random quantile each time)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857417A0-B655-4B13-9F7F-93C22E169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8" y="2471207"/>
            <a:ext cx="4221724" cy="33232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96A75-9171-4DD7-B1C8-29ECAD30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5807FC6-B58A-4DF6-83BA-D4D8D856E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38785"/>
            <a:ext cx="4403503" cy="33011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8A3B4E-9CA3-4802-AD41-A1CB20C1468D}"/>
              </a:ext>
            </a:extLst>
          </p:cNvPr>
          <p:cNvSpPr txBox="1"/>
          <p:nvPr/>
        </p:nvSpPr>
        <p:spPr>
          <a:xfrm>
            <a:off x="2423358" y="604813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 penalty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86150-9A48-4EBC-A99A-F811EE8892F7}"/>
              </a:ext>
            </a:extLst>
          </p:cNvPr>
          <p:cNvSpPr txBox="1"/>
          <p:nvPr/>
        </p:nvSpPr>
        <p:spPr>
          <a:xfrm>
            <a:off x="7684417" y="586347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slope penalty</a:t>
            </a:r>
          </a:p>
        </p:txBody>
      </p:sp>
    </p:spTree>
    <p:extLst>
      <p:ext uri="{BB962C8B-B14F-4D97-AF65-F5344CB8AC3E}">
        <p14:creationId xmlns:p14="http://schemas.microsoft.com/office/powerpoint/2010/main" val="36699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45DB-E583-421C-9CFC-EFCCDE13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Localized gen </a:t>
            </a:r>
            <a:r>
              <a:rPr lang="en-US" dirty="0" err="1"/>
              <a:t>pt</a:t>
            </a:r>
            <a:r>
              <a:rPr lang="en-US" dirty="0"/>
              <a:t> (200-220 GeV)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9FA4E-C0FC-47D4-A376-8B9CA822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EA334506-D0D3-45CD-A1BD-EFC94795E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905" y="1853248"/>
            <a:ext cx="3764606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10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4755</TotalTime>
  <Words>182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ALPhA Spring 2021 Week 3 </vt:lpstr>
      <vt:lpstr>Summary</vt:lpstr>
      <vt:lpstr>Normal neural net vs. quantile neural net</vt:lpstr>
      <vt:lpstr>Localized gen pT (around 300 GeV)</vt:lpstr>
      <vt:lpstr>Loss curves (single, random quantile each time)</vt:lpstr>
      <vt:lpstr>Localized gen pt (200-220 GeV)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24</cp:revision>
  <dcterms:created xsi:type="dcterms:W3CDTF">2019-02-19T14:12:45Z</dcterms:created>
  <dcterms:modified xsi:type="dcterms:W3CDTF">2021-02-09T17:47:51Z</dcterms:modified>
</cp:coreProperties>
</file>