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65" r:id="rId6"/>
    <p:sldId id="266" r:id="rId7"/>
    <p:sldId id="270" r:id="rId8"/>
    <p:sldId id="272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8F0E3-CB05-406D-89F0-4B95CAAC320D}" v="42" dt="2021-02-19T19:21:34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D068F0E3-CB05-406D-89F0-4B95CAAC320D}"/>
    <pc:docChg chg="undo redo custSel addSld delSld modSld">
      <pc:chgData name="Braden Kronheim" userId="4eca96a34860634b" providerId="LiveId" clId="{D068F0E3-CB05-406D-89F0-4B95CAAC320D}" dt="2021-02-19T19:21:34.871" v="1318"/>
      <pc:docMkLst>
        <pc:docMk/>
      </pc:docMkLst>
      <pc:sldChg chg="modSp mod">
        <pc:chgData name="Braden Kronheim" userId="4eca96a34860634b" providerId="LiveId" clId="{D068F0E3-CB05-406D-89F0-4B95CAAC320D}" dt="2021-02-19T18:44:02.869" v="629" actId="20577"/>
        <pc:sldMkLst>
          <pc:docMk/>
          <pc:sldMk cId="3863350844" sldId="256"/>
        </pc:sldMkLst>
        <pc:spChg chg="mod">
          <ac:chgData name="Braden Kronheim" userId="4eca96a34860634b" providerId="LiveId" clId="{D068F0E3-CB05-406D-89F0-4B95CAAC320D}" dt="2021-02-19T18:44:02.869" v="629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D068F0E3-CB05-406D-89F0-4B95CAAC320D}" dt="2021-02-19T18:52:16.929" v="927" actId="20577"/>
        <pc:sldMkLst>
          <pc:docMk/>
          <pc:sldMk cId="2509548574" sldId="265"/>
        </pc:sldMkLst>
        <pc:spChg chg="mod">
          <ac:chgData name="Braden Kronheim" userId="4eca96a34860634b" providerId="LiveId" clId="{D068F0E3-CB05-406D-89F0-4B95CAAC320D}" dt="2021-02-19T18:52:16.929" v="927" actId="20577"/>
          <ac:spMkLst>
            <pc:docMk/>
            <pc:sldMk cId="2509548574" sldId="265"/>
            <ac:spMk id="2" creationId="{53917627-E4E9-429D-867F-3FF65C181532}"/>
          </ac:spMkLst>
        </pc:spChg>
      </pc:sldChg>
      <pc:sldChg chg="modSp mod">
        <pc:chgData name="Braden Kronheim" userId="4eca96a34860634b" providerId="LiveId" clId="{D068F0E3-CB05-406D-89F0-4B95CAAC320D}" dt="2021-02-19T18:52:43.995" v="960" actId="20577"/>
        <pc:sldMkLst>
          <pc:docMk/>
          <pc:sldMk cId="2377341311" sldId="266"/>
        </pc:sldMkLst>
        <pc:spChg chg="mod">
          <ac:chgData name="Braden Kronheim" userId="4eca96a34860634b" providerId="LiveId" clId="{D068F0E3-CB05-406D-89F0-4B95CAAC320D}" dt="2021-02-19T18:52:43.995" v="960" actId="20577"/>
          <ac:spMkLst>
            <pc:docMk/>
            <pc:sldMk cId="2377341311" sldId="266"/>
            <ac:spMk id="7" creationId="{F472A360-A0AF-418A-82F4-3C31250A35A6}"/>
          </ac:spMkLst>
        </pc:spChg>
      </pc:sldChg>
      <pc:sldChg chg="modSp mod">
        <pc:chgData name="Braden Kronheim" userId="4eca96a34860634b" providerId="LiveId" clId="{D068F0E3-CB05-406D-89F0-4B95CAAC320D}" dt="2021-02-19T18:43:45.865" v="627" actId="20577"/>
        <pc:sldMkLst>
          <pc:docMk/>
          <pc:sldMk cId="723578608" sldId="267"/>
        </pc:sldMkLst>
        <pc:spChg chg="mod">
          <ac:chgData name="Braden Kronheim" userId="4eca96a34860634b" providerId="LiveId" clId="{D068F0E3-CB05-406D-89F0-4B95CAAC320D}" dt="2021-02-19T18:43:45.865" v="627" actId="20577"/>
          <ac:spMkLst>
            <pc:docMk/>
            <pc:sldMk cId="723578608" sldId="267"/>
            <ac:spMk id="3" creationId="{5655AAA5-39B5-42DB-8F50-EEEDBDA11CDE}"/>
          </ac:spMkLst>
        </pc:spChg>
      </pc:sldChg>
      <pc:sldChg chg="del">
        <pc:chgData name="Braden Kronheim" userId="4eca96a34860634b" providerId="LiveId" clId="{D068F0E3-CB05-406D-89F0-4B95CAAC320D}" dt="2021-02-19T18:44:30.565" v="630" actId="47"/>
        <pc:sldMkLst>
          <pc:docMk/>
          <pc:sldMk cId="3578010674" sldId="268"/>
        </pc:sldMkLst>
      </pc:sldChg>
      <pc:sldChg chg="addSp delSp modSp new mod">
        <pc:chgData name="Braden Kronheim" userId="4eca96a34860634b" providerId="LiveId" clId="{D068F0E3-CB05-406D-89F0-4B95CAAC320D}" dt="2021-02-19T18:48:41.593" v="831" actId="1076"/>
        <pc:sldMkLst>
          <pc:docMk/>
          <pc:sldMk cId="3719069118" sldId="268"/>
        </pc:sldMkLst>
        <pc:spChg chg="mod">
          <ac:chgData name="Braden Kronheim" userId="4eca96a34860634b" providerId="LiveId" clId="{D068F0E3-CB05-406D-89F0-4B95CAAC320D}" dt="2021-02-19T18:48:36.884" v="830" actId="20577"/>
          <ac:spMkLst>
            <pc:docMk/>
            <pc:sldMk cId="3719069118" sldId="268"/>
            <ac:spMk id="2" creationId="{17AE63FF-157E-4871-990F-79F7D13B6AE3}"/>
          </ac:spMkLst>
        </pc:spChg>
        <pc:spChg chg="del">
          <ac:chgData name="Braden Kronheim" userId="4eca96a34860634b" providerId="LiveId" clId="{D068F0E3-CB05-406D-89F0-4B95CAAC320D}" dt="2021-02-19T18:44:51.139" v="670" actId="478"/>
          <ac:spMkLst>
            <pc:docMk/>
            <pc:sldMk cId="3719069118" sldId="268"/>
            <ac:spMk id="3" creationId="{AB5D5B2A-8742-458E-9644-BAB9EC2B1E0B}"/>
          </ac:spMkLst>
        </pc:spChg>
        <pc:spChg chg="add mod">
          <ac:chgData name="Braden Kronheim" userId="4eca96a34860634b" providerId="LiveId" clId="{D068F0E3-CB05-406D-89F0-4B95CAAC320D}" dt="2021-02-19T18:48:41.593" v="831" actId="1076"/>
          <ac:spMkLst>
            <pc:docMk/>
            <pc:sldMk cId="3719069118" sldId="268"/>
            <ac:spMk id="9" creationId="{47218A4C-A046-4905-95E5-B220DDC5FD31}"/>
          </ac:spMkLst>
        </pc:spChg>
        <pc:spChg chg="add mod">
          <ac:chgData name="Braden Kronheim" userId="4eca96a34860634b" providerId="LiveId" clId="{D068F0E3-CB05-406D-89F0-4B95CAAC320D}" dt="2021-02-19T18:48:41.593" v="831" actId="1076"/>
          <ac:spMkLst>
            <pc:docMk/>
            <pc:sldMk cId="3719069118" sldId="268"/>
            <ac:spMk id="10" creationId="{C074E724-7913-4A7A-BC7E-E0166A1CEB98}"/>
          </ac:spMkLst>
        </pc:spChg>
        <pc:spChg chg="add mod">
          <ac:chgData name="Braden Kronheim" userId="4eca96a34860634b" providerId="LiveId" clId="{D068F0E3-CB05-406D-89F0-4B95CAAC320D}" dt="2021-02-19T18:48:41.593" v="831" actId="1076"/>
          <ac:spMkLst>
            <pc:docMk/>
            <pc:sldMk cId="3719069118" sldId="268"/>
            <ac:spMk id="11" creationId="{EE499E80-8EE0-480E-825D-F0C232BDBBF6}"/>
          </ac:spMkLst>
        </pc:spChg>
        <pc:spChg chg="add mod">
          <ac:chgData name="Braden Kronheim" userId="4eca96a34860634b" providerId="LiveId" clId="{D068F0E3-CB05-406D-89F0-4B95CAAC320D}" dt="2021-02-19T18:48:41.593" v="831" actId="1076"/>
          <ac:spMkLst>
            <pc:docMk/>
            <pc:sldMk cId="3719069118" sldId="268"/>
            <ac:spMk id="12" creationId="{D1D3B144-2A19-4C75-9118-C5E00813233A}"/>
          </ac:spMkLst>
        </pc:spChg>
        <pc:spChg chg="add del mod">
          <ac:chgData name="Braden Kronheim" userId="4eca96a34860634b" providerId="LiveId" clId="{D068F0E3-CB05-406D-89F0-4B95CAAC320D}" dt="2021-02-19T18:46:50.674" v="744"/>
          <ac:spMkLst>
            <pc:docMk/>
            <pc:sldMk cId="3719069118" sldId="268"/>
            <ac:spMk id="17" creationId="{F490F85B-C4C6-4065-B2FB-6C0B662C8DED}"/>
          </ac:spMkLst>
        </pc:spChg>
        <pc:spChg chg="add mod">
          <ac:chgData name="Braden Kronheim" userId="4eca96a34860634b" providerId="LiveId" clId="{D068F0E3-CB05-406D-89F0-4B95CAAC320D}" dt="2021-02-19T18:48:41.593" v="831" actId="1076"/>
          <ac:spMkLst>
            <pc:docMk/>
            <pc:sldMk cId="3719069118" sldId="268"/>
            <ac:spMk id="18" creationId="{FF9FC403-0BFB-4EEB-8695-0A3315E04241}"/>
          </ac:spMkLst>
        </pc:spChg>
        <pc:spChg chg="add mod">
          <ac:chgData name="Braden Kronheim" userId="4eca96a34860634b" providerId="LiveId" clId="{D068F0E3-CB05-406D-89F0-4B95CAAC320D}" dt="2021-02-19T18:48:41.593" v="831" actId="1076"/>
          <ac:spMkLst>
            <pc:docMk/>
            <pc:sldMk cId="3719069118" sldId="268"/>
            <ac:spMk id="19" creationId="{569FD5E5-6879-4A65-AD41-D1B8B2674087}"/>
          </ac:spMkLst>
        </pc:spChg>
        <pc:cxnChg chg="add mod">
          <ac:chgData name="Braden Kronheim" userId="4eca96a34860634b" providerId="LiveId" clId="{D068F0E3-CB05-406D-89F0-4B95CAAC320D}" dt="2021-02-19T18:48:41.593" v="831" actId="1076"/>
          <ac:cxnSpMkLst>
            <pc:docMk/>
            <pc:sldMk cId="3719069118" sldId="268"/>
            <ac:cxnSpMk id="6" creationId="{C9C73BC9-3DD8-4567-B6C9-719EA2B4EDFB}"/>
          </ac:cxnSpMkLst>
        </pc:cxnChg>
        <pc:cxnChg chg="add mod">
          <ac:chgData name="Braden Kronheim" userId="4eca96a34860634b" providerId="LiveId" clId="{D068F0E3-CB05-406D-89F0-4B95CAAC320D}" dt="2021-02-19T18:48:41.593" v="831" actId="1076"/>
          <ac:cxnSpMkLst>
            <pc:docMk/>
            <pc:sldMk cId="3719069118" sldId="268"/>
            <ac:cxnSpMk id="8" creationId="{DE7E6A47-7EED-4884-967E-4CC8C4DA51C8}"/>
          </ac:cxnSpMkLst>
        </pc:cxnChg>
        <pc:cxnChg chg="add mod">
          <ac:chgData name="Braden Kronheim" userId="4eca96a34860634b" providerId="LiveId" clId="{D068F0E3-CB05-406D-89F0-4B95CAAC320D}" dt="2021-02-19T18:48:41.593" v="831" actId="1076"/>
          <ac:cxnSpMkLst>
            <pc:docMk/>
            <pc:sldMk cId="3719069118" sldId="268"/>
            <ac:cxnSpMk id="13" creationId="{46CFF951-E526-4F25-89FA-06101CA1C4D7}"/>
          </ac:cxnSpMkLst>
        </pc:cxnChg>
        <pc:cxnChg chg="add mod">
          <ac:chgData name="Braden Kronheim" userId="4eca96a34860634b" providerId="LiveId" clId="{D068F0E3-CB05-406D-89F0-4B95CAAC320D}" dt="2021-02-19T18:48:41.593" v="831" actId="1076"/>
          <ac:cxnSpMkLst>
            <pc:docMk/>
            <pc:sldMk cId="3719069118" sldId="268"/>
            <ac:cxnSpMk id="16" creationId="{45CC258E-C36C-4BB5-8566-40A2D4F1324B}"/>
          </ac:cxnSpMkLst>
        </pc:cxnChg>
      </pc:sldChg>
      <pc:sldChg chg="del">
        <pc:chgData name="Braden Kronheim" userId="4eca96a34860634b" providerId="LiveId" clId="{D068F0E3-CB05-406D-89F0-4B95CAAC320D}" dt="2021-02-19T18:44:30.565" v="630" actId="47"/>
        <pc:sldMkLst>
          <pc:docMk/>
          <pc:sldMk cId="114803704" sldId="269"/>
        </pc:sldMkLst>
      </pc:sldChg>
      <pc:sldChg chg="addSp delSp modSp new mod modAnim">
        <pc:chgData name="Braden Kronheim" userId="4eca96a34860634b" providerId="LiveId" clId="{D068F0E3-CB05-406D-89F0-4B95CAAC320D}" dt="2021-02-19T19:21:34.871" v="1318"/>
        <pc:sldMkLst>
          <pc:docMk/>
          <pc:sldMk cId="859496277" sldId="269"/>
        </pc:sldMkLst>
        <pc:spChg chg="mod">
          <ac:chgData name="Braden Kronheim" userId="4eca96a34860634b" providerId="LiveId" clId="{D068F0E3-CB05-406D-89F0-4B95CAAC320D}" dt="2021-02-19T18:48:56.105" v="879" actId="20577"/>
          <ac:spMkLst>
            <pc:docMk/>
            <pc:sldMk cId="859496277" sldId="269"/>
            <ac:spMk id="2" creationId="{144CE4EE-126D-4529-AECF-27147D2692E6}"/>
          </ac:spMkLst>
        </pc:spChg>
        <pc:spChg chg="del">
          <ac:chgData name="Braden Kronheim" userId="4eca96a34860634b" providerId="LiveId" clId="{D068F0E3-CB05-406D-89F0-4B95CAAC320D}" dt="2021-02-19T18:49:04.289" v="880" actId="478"/>
          <ac:spMkLst>
            <pc:docMk/>
            <pc:sldMk cId="859496277" sldId="269"/>
            <ac:spMk id="3" creationId="{87C724CB-94FD-494B-9685-2529A67CD317}"/>
          </ac:spMkLst>
        </pc:spChg>
        <pc:spChg chg="add mod">
          <ac:chgData name="Braden Kronheim" userId="4eca96a34860634b" providerId="LiveId" clId="{D068F0E3-CB05-406D-89F0-4B95CAAC320D}" dt="2021-02-19T18:49:35.985" v="895" actId="1076"/>
          <ac:spMkLst>
            <pc:docMk/>
            <pc:sldMk cId="859496277" sldId="269"/>
            <ac:spMk id="7" creationId="{01A3F138-BCD2-4AC9-8884-25B0486B5D42}"/>
          </ac:spMkLst>
        </pc:spChg>
        <pc:spChg chg="add mod">
          <ac:chgData name="Braden Kronheim" userId="4eca96a34860634b" providerId="LiveId" clId="{D068F0E3-CB05-406D-89F0-4B95CAAC320D}" dt="2021-02-19T18:49:07.110" v="882" actId="1076"/>
          <ac:spMkLst>
            <pc:docMk/>
            <pc:sldMk cId="859496277" sldId="269"/>
            <ac:spMk id="8" creationId="{77322103-3765-4DD7-A6F0-60E15F61E221}"/>
          </ac:spMkLst>
        </pc:spChg>
        <pc:spChg chg="add mod">
          <ac:chgData name="Braden Kronheim" userId="4eca96a34860634b" providerId="LiveId" clId="{D068F0E3-CB05-406D-89F0-4B95CAAC320D}" dt="2021-02-19T18:49:07.110" v="882" actId="1076"/>
          <ac:spMkLst>
            <pc:docMk/>
            <pc:sldMk cId="859496277" sldId="269"/>
            <ac:spMk id="9" creationId="{A165F698-BDB9-4335-8BCD-B6CDBBC00F8E}"/>
          </ac:spMkLst>
        </pc:spChg>
        <pc:spChg chg="add mod">
          <ac:chgData name="Braden Kronheim" userId="4eca96a34860634b" providerId="LiveId" clId="{D068F0E3-CB05-406D-89F0-4B95CAAC320D}" dt="2021-02-19T18:49:07.110" v="882" actId="1076"/>
          <ac:spMkLst>
            <pc:docMk/>
            <pc:sldMk cId="859496277" sldId="269"/>
            <ac:spMk id="10" creationId="{54363067-A910-4158-A8C7-4C6EA39AA3D5}"/>
          </ac:spMkLst>
        </pc:spChg>
        <pc:spChg chg="add del mod">
          <ac:chgData name="Braden Kronheim" userId="4eca96a34860634b" providerId="LiveId" clId="{D068F0E3-CB05-406D-89F0-4B95CAAC320D}" dt="2021-02-19T18:49:38.641" v="896" actId="478"/>
          <ac:spMkLst>
            <pc:docMk/>
            <pc:sldMk cId="859496277" sldId="269"/>
            <ac:spMk id="13" creationId="{21D5E316-0AF0-4C12-A077-F88FC4D25690}"/>
          </ac:spMkLst>
        </pc:spChg>
        <pc:spChg chg="add del mod">
          <ac:chgData name="Braden Kronheim" userId="4eca96a34860634b" providerId="LiveId" clId="{D068F0E3-CB05-406D-89F0-4B95CAAC320D}" dt="2021-02-19T18:49:38.641" v="896" actId="478"/>
          <ac:spMkLst>
            <pc:docMk/>
            <pc:sldMk cId="859496277" sldId="269"/>
            <ac:spMk id="14" creationId="{FA5DBA4E-F0B7-4AF4-912B-A3EC55BF204E}"/>
          </ac:spMkLst>
        </pc:spChg>
        <pc:spChg chg="add del mod">
          <ac:chgData name="Braden Kronheim" userId="4eca96a34860634b" providerId="LiveId" clId="{D068F0E3-CB05-406D-89F0-4B95CAAC320D}" dt="2021-02-19T18:49:24.802" v="890"/>
          <ac:spMkLst>
            <pc:docMk/>
            <pc:sldMk cId="859496277" sldId="269"/>
            <ac:spMk id="16" creationId="{5CDD5EDD-D92E-4F98-AEF2-FDD4F341B26F}"/>
          </ac:spMkLst>
        </pc:spChg>
        <pc:spChg chg="add mod">
          <ac:chgData name="Braden Kronheim" userId="4eca96a34860634b" providerId="LiveId" clId="{D068F0E3-CB05-406D-89F0-4B95CAAC320D}" dt="2021-02-19T18:49:28.319" v="892" actId="1076"/>
          <ac:spMkLst>
            <pc:docMk/>
            <pc:sldMk cId="859496277" sldId="269"/>
            <ac:spMk id="17" creationId="{CDC83EBA-2C5B-4850-B642-A56B1BF18495}"/>
          </ac:spMkLst>
        </pc:spChg>
        <pc:spChg chg="add mod">
          <ac:chgData name="Braden Kronheim" userId="4eca96a34860634b" providerId="LiveId" clId="{D068F0E3-CB05-406D-89F0-4B95CAAC320D}" dt="2021-02-19T18:49:43.031" v="897" actId="1076"/>
          <ac:spMkLst>
            <pc:docMk/>
            <pc:sldMk cId="859496277" sldId="269"/>
            <ac:spMk id="18" creationId="{3F48EC7F-B20C-403C-AAA3-6AF3F72D4A7E}"/>
          </ac:spMkLst>
        </pc:spChg>
        <pc:picChg chg="add mod">
          <ac:chgData name="Braden Kronheim" userId="4eca96a34860634b" providerId="LiveId" clId="{D068F0E3-CB05-406D-89F0-4B95CAAC320D}" dt="2021-02-19T18:50:28.185" v="902" actId="1076"/>
          <ac:picMkLst>
            <pc:docMk/>
            <pc:sldMk cId="859496277" sldId="269"/>
            <ac:picMk id="20" creationId="{A22B9DA4-386B-432B-A089-2F2A72AB126A}"/>
          </ac:picMkLst>
        </pc:picChg>
        <pc:picChg chg="add mod">
          <ac:chgData name="Braden Kronheim" userId="4eca96a34860634b" providerId="LiveId" clId="{D068F0E3-CB05-406D-89F0-4B95CAAC320D}" dt="2021-02-19T18:50:24.609" v="900" actId="1076"/>
          <ac:picMkLst>
            <pc:docMk/>
            <pc:sldMk cId="859496277" sldId="269"/>
            <ac:picMk id="1026" creationId="{107AD6B2-1FD5-4D08-AAF8-61915EF464A7}"/>
          </ac:picMkLst>
        </pc:picChg>
        <pc:picChg chg="add mod">
          <ac:chgData name="Braden Kronheim" userId="4eca96a34860634b" providerId="LiveId" clId="{D068F0E3-CB05-406D-89F0-4B95CAAC320D}" dt="2021-02-19T18:51:06.890" v="904" actId="1076"/>
          <ac:picMkLst>
            <pc:docMk/>
            <pc:sldMk cId="859496277" sldId="269"/>
            <ac:picMk id="1028" creationId="{68E8B80C-EF3D-442B-9557-6E60FD99E801}"/>
          </ac:picMkLst>
        </pc:picChg>
        <pc:cxnChg chg="add mod">
          <ac:chgData name="Braden Kronheim" userId="4eca96a34860634b" providerId="LiveId" clId="{D068F0E3-CB05-406D-89F0-4B95CAAC320D}" dt="2021-02-19T18:49:07.110" v="882" actId="1076"/>
          <ac:cxnSpMkLst>
            <pc:docMk/>
            <pc:sldMk cId="859496277" sldId="269"/>
            <ac:cxnSpMk id="5" creationId="{DC3FFE2A-892C-4E76-A5B6-B1C57E02E91E}"/>
          </ac:cxnSpMkLst>
        </pc:cxnChg>
        <pc:cxnChg chg="add mod">
          <ac:chgData name="Braden Kronheim" userId="4eca96a34860634b" providerId="LiveId" clId="{D068F0E3-CB05-406D-89F0-4B95CAAC320D}" dt="2021-02-19T18:49:07.110" v="882" actId="1076"/>
          <ac:cxnSpMkLst>
            <pc:docMk/>
            <pc:sldMk cId="859496277" sldId="269"/>
            <ac:cxnSpMk id="6" creationId="{3C6A828D-EFBD-402A-B648-598A3673C977}"/>
          </ac:cxnSpMkLst>
        </pc:cxnChg>
        <pc:cxnChg chg="add del mod">
          <ac:chgData name="Braden Kronheim" userId="4eca96a34860634b" providerId="LiveId" clId="{D068F0E3-CB05-406D-89F0-4B95CAAC320D}" dt="2021-02-19T18:49:11.481" v="884" actId="478"/>
          <ac:cxnSpMkLst>
            <pc:docMk/>
            <pc:sldMk cId="859496277" sldId="269"/>
            <ac:cxnSpMk id="11" creationId="{A2A69535-E08F-4AEC-BC99-05B45603A915}"/>
          </ac:cxnSpMkLst>
        </pc:cxnChg>
        <pc:cxnChg chg="add mod">
          <ac:chgData name="Braden Kronheim" userId="4eca96a34860634b" providerId="LiveId" clId="{D068F0E3-CB05-406D-89F0-4B95CAAC320D}" dt="2021-02-19T18:49:31.224" v="893" actId="1076"/>
          <ac:cxnSpMkLst>
            <pc:docMk/>
            <pc:sldMk cId="859496277" sldId="269"/>
            <ac:cxnSpMk id="12" creationId="{FFEF986B-5B3E-4690-B7C6-621220430ED5}"/>
          </ac:cxnSpMkLst>
        </pc:cxnChg>
        <pc:cxnChg chg="add mod">
          <ac:chgData name="Braden Kronheim" userId="4eca96a34860634b" providerId="LiveId" clId="{D068F0E3-CB05-406D-89F0-4B95CAAC320D}" dt="2021-02-19T18:49:15.255" v="886" actId="1076"/>
          <ac:cxnSpMkLst>
            <pc:docMk/>
            <pc:sldMk cId="859496277" sldId="269"/>
            <ac:cxnSpMk id="15" creationId="{4C9EA1E1-79AB-4092-B5FB-1ED2720DD70D}"/>
          </ac:cxnSpMkLst>
        </pc:cxnChg>
        <pc:cxnChg chg="add mod">
          <ac:chgData name="Braden Kronheim" userId="4eca96a34860634b" providerId="LiveId" clId="{D068F0E3-CB05-406D-89F0-4B95CAAC320D}" dt="2021-02-19T18:51:12.771" v="906" actId="1076"/>
          <ac:cxnSpMkLst>
            <pc:docMk/>
            <pc:sldMk cId="859496277" sldId="269"/>
            <ac:cxnSpMk id="22" creationId="{18F7A77A-FB79-4776-A729-D2444862562B}"/>
          </ac:cxnSpMkLst>
        </pc:cxnChg>
        <pc:cxnChg chg="add mod">
          <ac:chgData name="Braden Kronheim" userId="4eca96a34860634b" providerId="LiveId" clId="{D068F0E3-CB05-406D-89F0-4B95CAAC320D}" dt="2021-02-19T18:51:19.387" v="909" actId="1076"/>
          <ac:cxnSpMkLst>
            <pc:docMk/>
            <pc:sldMk cId="859496277" sldId="269"/>
            <ac:cxnSpMk id="23" creationId="{214E8AD7-7894-4CAF-B4B3-08F84B50612C}"/>
          </ac:cxnSpMkLst>
        </pc:cxnChg>
      </pc:sldChg>
      <pc:sldChg chg="del">
        <pc:chgData name="Braden Kronheim" userId="4eca96a34860634b" providerId="LiveId" clId="{D068F0E3-CB05-406D-89F0-4B95CAAC320D}" dt="2021-02-19T18:44:30.565" v="630" actId="47"/>
        <pc:sldMkLst>
          <pc:docMk/>
          <pc:sldMk cId="1986245019" sldId="270"/>
        </pc:sldMkLst>
      </pc:sldChg>
      <pc:sldChg chg="addSp delSp modSp new mod">
        <pc:chgData name="Braden Kronheim" userId="4eca96a34860634b" providerId="LiveId" clId="{D068F0E3-CB05-406D-89F0-4B95CAAC320D}" dt="2021-02-19T19:14:59.404" v="1234" actId="1076"/>
        <pc:sldMkLst>
          <pc:docMk/>
          <pc:sldMk cId="4294485046" sldId="270"/>
        </pc:sldMkLst>
        <pc:spChg chg="mod">
          <ac:chgData name="Braden Kronheim" userId="4eca96a34860634b" providerId="LiveId" clId="{D068F0E3-CB05-406D-89F0-4B95CAAC320D}" dt="2021-02-19T18:52:59.316" v="986" actId="20577"/>
          <ac:spMkLst>
            <pc:docMk/>
            <pc:sldMk cId="4294485046" sldId="270"/>
            <ac:spMk id="2" creationId="{944BBCD9-344C-45A7-9DF0-841B2F66532D}"/>
          </ac:spMkLst>
        </pc:spChg>
        <pc:spChg chg="del">
          <ac:chgData name="Braden Kronheim" userId="4eca96a34860634b" providerId="LiveId" clId="{D068F0E3-CB05-406D-89F0-4B95CAAC320D}" dt="2021-02-19T18:53:02.335" v="987" actId="478"/>
          <ac:spMkLst>
            <pc:docMk/>
            <pc:sldMk cId="4294485046" sldId="270"/>
            <ac:spMk id="3" creationId="{ED0A3DF2-2151-4754-B5C6-EA974CDCCAFA}"/>
          </ac:spMkLst>
        </pc:spChg>
        <pc:spChg chg="add mod">
          <ac:chgData name="Braden Kronheim" userId="4eca96a34860634b" providerId="LiveId" clId="{D068F0E3-CB05-406D-89F0-4B95CAAC320D}" dt="2021-02-19T19:13:34.385" v="1229" actId="1076"/>
          <ac:spMkLst>
            <pc:docMk/>
            <pc:sldMk cId="4294485046" sldId="270"/>
            <ac:spMk id="9" creationId="{F79E3B2B-3AD6-4EA1-98AE-D3C23C0AAD96}"/>
          </ac:spMkLst>
        </pc:spChg>
        <pc:spChg chg="add del mod">
          <ac:chgData name="Braden Kronheim" userId="4eca96a34860634b" providerId="LiveId" clId="{D068F0E3-CB05-406D-89F0-4B95CAAC320D}" dt="2021-02-19T19:13:14.407" v="1220" actId="21"/>
          <ac:spMkLst>
            <pc:docMk/>
            <pc:sldMk cId="4294485046" sldId="270"/>
            <ac:spMk id="10" creationId="{449E020E-A6F4-4B6F-A755-14695CD6BF9C}"/>
          </ac:spMkLst>
        </pc:spChg>
        <pc:picChg chg="add del mod">
          <ac:chgData name="Braden Kronheim" userId="4eca96a34860634b" providerId="LiveId" clId="{D068F0E3-CB05-406D-89F0-4B95CAAC320D}" dt="2021-02-19T19:14:31.311" v="1230" actId="478"/>
          <ac:picMkLst>
            <pc:docMk/>
            <pc:sldMk cId="4294485046" sldId="270"/>
            <ac:picMk id="6" creationId="{BD9750CB-4F1C-431B-890A-0ABCC3D1D83C}"/>
          </ac:picMkLst>
        </pc:picChg>
        <pc:picChg chg="add del mod">
          <ac:chgData name="Braden Kronheim" userId="4eca96a34860634b" providerId="LiveId" clId="{D068F0E3-CB05-406D-89F0-4B95CAAC320D}" dt="2021-02-19T19:13:14.407" v="1220" actId="21"/>
          <ac:picMkLst>
            <pc:docMk/>
            <pc:sldMk cId="4294485046" sldId="270"/>
            <ac:picMk id="8" creationId="{4EEF1168-3BE6-4200-A806-C507E799D5FF}"/>
          </ac:picMkLst>
        </pc:picChg>
        <pc:picChg chg="add del mod">
          <ac:chgData name="Braden Kronheim" userId="4eca96a34860634b" providerId="LiveId" clId="{D068F0E3-CB05-406D-89F0-4B95CAAC320D}" dt="2021-02-19T19:13:22.750" v="1225" actId="21"/>
          <ac:picMkLst>
            <pc:docMk/>
            <pc:sldMk cId="4294485046" sldId="270"/>
            <ac:picMk id="12" creationId="{18708A97-8AC9-45A0-862E-20C959B9AA30}"/>
          </ac:picMkLst>
        </pc:picChg>
        <pc:picChg chg="add mod">
          <ac:chgData name="Braden Kronheim" userId="4eca96a34860634b" providerId="LiveId" clId="{D068F0E3-CB05-406D-89F0-4B95CAAC320D}" dt="2021-02-19T19:13:28.506" v="1228" actId="1076"/>
          <ac:picMkLst>
            <pc:docMk/>
            <pc:sldMk cId="4294485046" sldId="270"/>
            <ac:picMk id="14" creationId="{A3994DE7-89D4-4C22-8F9C-E0222AE7762C}"/>
          </ac:picMkLst>
        </pc:picChg>
        <pc:picChg chg="add mod">
          <ac:chgData name="Braden Kronheim" userId="4eca96a34860634b" providerId="LiveId" clId="{D068F0E3-CB05-406D-89F0-4B95CAAC320D}" dt="2021-02-19T19:14:59.404" v="1234" actId="1076"/>
          <ac:picMkLst>
            <pc:docMk/>
            <pc:sldMk cId="4294485046" sldId="270"/>
            <ac:picMk id="16" creationId="{23BBF007-1F92-48DC-8FDB-8FDC462B9BB1}"/>
          </ac:picMkLst>
        </pc:picChg>
      </pc:sldChg>
      <pc:sldChg chg="modSp new mod">
        <pc:chgData name="Braden Kronheim" userId="4eca96a34860634b" providerId="LiveId" clId="{D068F0E3-CB05-406D-89F0-4B95CAAC320D}" dt="2021-02-19T18:57:43.776" v="1203" actId="20577"/>
        <pc:sldMkLst>
          <pc:docMk/>
          <pc:sldMk cId="3382148772" sldId="271"/>
        </pc:sldMkLst>
        <pc:spChg chg="mod">
          <ac:chgData name="Braden Kronheim" userId="4eca96a34860634b" providerId="LiveId" clId="{D068F0E3-CB05-406D-89F0-4B95CAAC320D}" dt="2021-02-19T18:56:58.357" v="1056" actId="20577"/>
          <ac:spMkLst>
            <pc:docMk/>
            <pc:sldMk cId="3382148772" sldId="271"/>
            <ac:spMk id="2" creationId="{C408BE22-1211-4429-BA10-1D949646B3B0}"/>
          </ac:spMkLst>
        </pc:spChg>
        <pc:spChg chg="mod">
          <ac:chgData name="Braden Kronheim" userId="4eca96a34860634b" providerId="LiveId" clId="{D068F0E3-CB05-406D-89F0-4B95CAAC320D}" dt="2021-02-19T18:57:43.776" v="1203" actId="20577"/>
          <ac:spMkLst>
            <pc:docMk/>
            <pc:sldMk cId="3382148772" sldId="271"/>
            <ac:spMk id="3" creationId="{E7B09D90-4EEB-45D2-A28E-6C05BE257257}"/>
          </ac:spMkLst>
        </pc:spChg>
      </pc:sldChg>
      <pc:sldChg chg="del">
        <pc:chgData name="Braden Kronheim" userId="4eca96a34860634b" providerId="LiveId" clId="{D068F0E3-CB05-406D-89F0-4B95CAAC320D}" dt="2021-02-19T18:44:30.565" v="630" actId="47"/>
        <pc:sldMkLst>
          <pc:docMk/>
          <pc:sldMk cId="3599581359" sldId="271"/>
        </pc:sldMkLst>
      </pc:sldChg>
      <pc:sldChg chg="addSp delSp modSp new mod">
        <pc:chgData name="Braden Kronheim" userId="4eca96a34860634b" providerId="LiveId" clId="{D068F0E3-CB05-406D-89F0-4B95CAAC320D}" dt="2021-02-19T19:16:11.999" v="1241" actId="1076"/>
        <pc:sldMkLst>
          <pc:docMk/>
          <pc:sldMk cId="2964682218" sldId="272"/>
        </pc:sldMkLst>
        <pc:spChg chg="mod">
          <ac:chgData name="Braden Kronheim" userId="4eca96a34860634b" providerId="LiveId" clId="{D068F0E3-CB05-406D-89F0-4B95CAAC320D}" dt="2021-02-19T19:13:09.332" v="1219"/>
          <ac:spMkLst>
            <pc:docMk/>
            <pc:sldMk cId="2964682218" sldId="272"/>
            <ac:spMk id="2" creationId="{BB3F33E9-9F3D-491C-AC40-07464BBB72E5}"/>
          </ac:spMkLst>
        </pc:spChg>
        <pc:spChg chg="del">
          <ac:chgData name="Braden Kronheim" userId="4eca96a34860634b" providerId="LiveId" clId="{D068F0E3-CB05-406D-89F0-4B95CAAC320D}" dt="2021-02-19T19:13:17.075" v="1221" actId="478"/>
          <ac:spMkLst>
            <pc:docMk/>
            <pc:sldMk cId="2964682218" sldId="272"/>
            <ac:spMk id="3" creationId="{2EFEDC6C-FF98-4ABC-A5F5-DAF92EF404D0}"/>
          </ac:spMkLst>
        </pc:spChg>
        <pc:spChg chg="add mod">
          <ac:chgData name="Braden Kronheim" userId="4eca96a34860634b" providerId="LiveId" clId="{D068F0E3-CB05-406D-89F0-4B95CAAC320D}" dt="2021-02-19T19:13:20.704" v="1224" actId="1076"/>
          <ac:spMkLst>
            <pc:docMk/>
            <pc:sldMk cId="2964682218" sldId="272"/>
            <ac:spMk id="6" creationId="{76B5C9F1-26BD-4FAD-9C7E-4BDC24D674E7}"/>
          </ac:spMkLst>
        </pc:spChg>
        <pc:picChg chg="add del mod">
          <ac:chgData name="Braden Kronheim" userId="4eca96a34860634b" providerId="LiveId" clId="{D068F0E3-CB05-406D-89F0-4B95CAAC320D}" dt="2021-02-19T19:15:55.476" v="1235" actId="478"/>
          <ac:picMkLst>
            <pc:docMk/>
            <pc:sldMk cId="2964682218" sldId="272"/>
            <ac:picMk id="5" creationId="{D82F32F0-F069-4B20-A878-D5AFC1E3C4B6}"/>
          </ac:picMkLst>
        </pc:picChg>
        <pc:picChg chg="add mod">
          <ac:chgData name="Braden Kronheim" userId="4eca96a34860634b" providerId="LiveId" clId="{D068F0E3-CB05-406D-89F0-4B95CAAC320D}" dt="2021-02-19T19:16:11.999" v="1241" actId="1076"/>
          <ac:picMkLst>
            <pc:docMk/>
            <pc:sldMk cId="2964682218" sldId="272"/>
            <ac:picMk id="7" creationId="{B70FD01A-9A51-4A58-8473-E8146876405D}"/>
          </ac:picMkLst>
        </pc:picChg>
        <pc:picChg chg="add mod">
          <ac:chgData name="Braden Kronheim" userId="4eca96a34860634b" providerId="LiveId" clId="{D068F0E3-CB05-406D-89F0-4B95CAAC320D}" dt="2021-02-19T19:16:10.663" v="1240" actId="1076"/>
          <ac:picMkLst>
            <pc:docMk/>
            <pc:sldMk cId="2964682218" sldId="272"/>
            <ac:picMk id="9" creationId="{1FFD998B-5C6C-4078-9BA5-0AE48714C685}"/>
          </ac:picMkLst>
        </pc:picChg>
      </pc:sldChg>
      <pc:sldChg chg="addSp delSp modSp new mod">
        <pc:chgData name="Braden Kronheim" userId="4eca96a34860634b" providerId="LiveId" clId="{D068F0E3-CB05-406D-89F0-4B95CAAC320D}" dt="2021-02-19T19:21:22.002" v="1317" actId="1076"/>
        <pc:sldMkLst>
          <pc:docMk/>
          <pc:sldMk cId="1732458142" sldId="273"/>
        </pc:sldMkLst>
        <pc:spChg chg="mod">
          <ac:chgData name="Braden Kronheim" userId="4eca96a34860634b" providerId="LiveId" clId="{D068F0E3-CB05-406D-89F0-4B95CAAC320D}" dt="2021-02-19T19:16:58.951" v="1285" actId="20577"/>
          <ac:spMkLst>
            <pc:docMk/>
            <pc:sldMk cId="1732458142" sldId="273"/>
            <ac:spMk id="2" creationId="{F9D0A7E1-23D8-4A93-80CB-1C018CA3615A}"/>
          </ac:spMkLst>
        </pc:spChg>
        <pc:spChg chg="del">
          <ac:chgData name="Braden Kronheim" userId="4eca96a34860634b" providerId="LiveId" clId="{D068F0E3-CB05-406D-89F0-4B95CAAC320D}" dt="2021-02-19T19:16:41.159" v="1262" actId="478"/>
          <ac:spMkLst>
            <pc:docMk/>
            <pc:sldMk cId="1732458142" sldId="273"/>
            <ac:spMk id="3" creationId="{D1DCF793-3453-4EE6-8D61-BEE51E8F7412}"/>
          </ac:spMkLst>
        </pc:spChg>
        <pc:spChg chg="add del mod">
          <ac:chgData name="Braden Kronheim" userId="4eca96a34860634b" providerId="LiveId" clId="{D068F0E3-CB05-406D-89F0-4B95CAAC320D}" dt="2021-02-19T19:21:10.430" v="1313"/>
          <ac:spMkLst>
            <pc:docMk/>
            <pc:sldMk cId="1732458142" sldId="273"/>
            <ac:spMk id="15" creationId="{1321A4D0-12F0-4126-9A24-CBED6DD08E12}"/>
          </ac:spMkLst>
        </pc:spChg>
        <pc:picChg chg="add del mod">
          <ac:chgData name="Braden Kronheim" userId="4eca96a34860634b" providerId="LiveId" clId="{D068F0E3-CB05-406D-89F0-4B95CAAC320D}" dt="2021-02-19T19:21:10.429" v="1311" actId="478"/>
          <ac:picMkLst>
            <pc:docMk/>
            <pc:sldMk cId="1732458142" sldId="273"/>
            <ac:picMk id="6" creationId="{FECF520E-4A0B-4F1A-8A9F-B26B5E33037B}"/>
          </ac:picMkLst>
        </pc:picChg>
        <pc:picChg chg="add mod">
          <ac:chgData name="Braden Kronheim" userId="4eca96a34860634b" providerId="LiveId" clId="{D068F0E3-CB05-406D-89F0-4B95CAAC320D}" dt="2021-02-19T19:20:27.776" v="1307" actId="1076"/>
          <ac:picMkLst>
            <pc:docMk/>
            <pc:sldMk cId="1732458142" sldId="273"/>
            <ac:picMk id="8" creationId="{B98E6AA4-A745-4250-B851-1DB5FFAD00AF}"/>
          </ac:picMkLst>
        </pc:picChg>
        <pc:picChg chg="add mod">
          <ac:chgData name="Braden Kronheim" userId="4eca96a34860634b" providerId="LiveId" clId="{D068F0E3-CB05-406D-89F0-4B95CAAC320D}" dt="2021-02-19T19:19:34.384" v="1297" actId="1076"/>
          <ac:picMkLst>
            <pc:docMk/>
            <pc:sldMk cId="1732458142" sldId="273"/>
            <ac:picMk id="10" creationId="{28D3F58D-888A-4502-A8A0-0F9A2F2F086E}"/>
          </ac:picMkLst>
        </pc:picChg>
        <pc:picChg chg="add mod">
          <ac:chgData name="Braden Kronheim" userId="4eca96a34860634b" providerId="LiveId" clId="{D068F0E3-CB05-406D-89F0-4B95CAAC320D}" dt="2021-02-19T19:20:30.296" v="1309" actId="1076"/>
          <ac:picMkLst>
            <pc:docMk/>
            <pc:sldMk cId="1732458142" sldId="273"/>
            <ac:picMk id="12" creationId="{297EDC69-98F3-4059-B55D-B0EB4A43D7EE}"/>
          </ac:picMkLst>
        </pc:picChg>
        <pc:picChg chg="add mod">
          <ac:chgData name="Braden Kronheim" userId="4eca96a34860634b" providerId="LiveId" clId="{D068F0E3-CB05-406D-89F0-4B95CAAC320D}" dt="2021-02-19T19:20:28.737" v="1308" actId="1076"/>
          <ac:picMkLst>
            <pc:docMk/>
            <pc:sldMk cId="1732458142" sldId="273"/>
            <ac:picMk id="14" creationId="{2EA2BDD1-95B7-422B-BA6C-18E416D23740}"/>
          </ac:picMkLst>
        </pc:picChg>
        <pc:picChg chg="add mod">
          <ac:chgData name="Braden Kronheim" userId="4eca96a34860634b" providerId="LiveId" clId="{D068F0E3-CB05-406D-89F0-4B95CAAC320D}" dt="2021-02-19T19:21:22.002" v="1317" actId="1076"/>
          <ac:picMkLst>
            <pc:docMk/>
            <pc:sldMk cId="1732458142" sldId="273"/>
            <ac:picMk id="17" creationId="{E7DA9739-AF8F-408B-B46B-941AFA0E17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19,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BE22-1211-4429-BA10-1D949646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9D90-4EEB-45D2-A28E-6C05BE25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designing a probabilistic iterative network just for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DA6E8-7615-401B-B62E-60624F4B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11113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What I have been trying to do the past few weeks never had had hope of working</a:t>
            </a:r>
          </a:p>
          <a:p>
            <a:pPr lvl="1"/>
            <a:r>
              <a:rPr lang="en-US" dirty="0"/>
              <a:t>My quantile nets are solving the problem they are supposed to solve, but the solution to this problem is not as helpful as I had thought</a:t>
            </a:r>
          </a:p>
          <a:p>
            <a:r>
              <a:rPr lang="en-US" dirty="0"/>
              <a:t>In order to have a better jet reconstruction, we </a:t>
            </a:r>
            <a:r>
              <a:rPr lang="en-US" i="1" dirty="0"/>
              <a:t>need</a:t>
            </a:r>
            <a:r>
              <a:rPr lang="en-US" dirty="0"/>
              <a:t> to have more information than just the final jet</a:t>
            </a:r>
          </a:p>
          <a:p>
            <a:pPr lvl="1"/>
            <a:r>
              <a:rPr lang="en-US" dirty="0"/>
              <a:t>This brings us back to the method from last semester which, while not probabilistic, was able to solve the problem fairly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63FF-157E-4871-990F-79F7D13B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Quantile Net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5AC9-6325-46C9-9D34-A93923D5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C73BC9-3DD8-4567-B6C9-719EA2B4EDFB}"/>
              </a:ext>
            </a:extLst>
          </p:cNvPr>
          <p:cNvCxnSpPr/>
          <p:nvPr/>
        </p:nvCxnSpPr>
        <p:spPr>
          <a:xfrm>
            <a:off x="3893270" y="2384981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E6A47-7EED-4884-967E-4CC8C4DA51C8}"/>
              </a:ext>
            </a:extLst>
          </p:cNvPr>
          <p:cNvCxnSpPr/>
          <p:nvPr/>
        </p:nvCxnSpPr>
        <p:spPr>
          <a:xfrm>
            <a:off x="4251488" y="3035431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218A4C-A046-4905-95E5-B220DDC5FD31}"/>
              </a:ext>
            </a:extLst>
          </p:cNvPr>
          <p:cNvSpPr txBox="1"/>
          <p:nvPr/>
        </p:nvSpPr>
        <p:spPr>
          <a:xfrm>
            <a:off x="3554074" y="18903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4E724-7913-4A7A-BC7E-E0166A1CEB98}"/>
              </a:ext>
            </a:extLst>
          </p:cNvPr>
          <p:cNvSpPr txBox="1"/>
          <p:nvPr/>
        </p:nvSpPr>
        <p:spPr>
          <a:xfrm>
            <a:off x="7204765" y="18393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499E80-8EE0-480E-825D-F0C232BDBBF6}"/>
              </a:ext>
            </a:extLst>
          </p:cNvPr>
          <p:cNvSpPr/>
          <p:nvPr/>
        </p:nvSpPr>
        <p:spPr>
          <a:xfrm>
            <a:off x="6777872" y="2441435"/>
            <a:ext cx="1941922" cy="987565"/>
          </a:xfrm>
          <a:custGeom>
            <a:avLst/>
            <a:gdLst>
              <a:gd name="connsiteX0" fmla="*/ 0 w 1941922"/>
              <a:gd name="connsiteY0" fmla="*/ 950453 h 987565"/>
              <a:gd name="connsiteX1" fmla="*/ 320511 w 1941922"/>
              <a:gd name="connsiteY1" fmla="*/ 875039 h 987565"/>
              <a:gd name="connsiteX2" fmla="*/ 904973 w 1941922"/>
              <a:gd name="connsiteY2" fmla="*/ 7773 h 987565"/>
              <a:gd name="connsiteX3" fmla="*/ 1263192 w 1941922"/>
              <a:gd name="connsiteY3" fmla="*/ 469686 h 987565"/>
              <a:gd name="connsiteX4" fmla="*/ 1517715 w 1941922"/>
              <a:gd name="connsiteY4" fmla="*/ 837332 h 987565"/>
              <a:gd name="connsiteX5" fmla="*/ 1941922 w 1941922"/>
              <a:gd name="connsiteY5" fmla="*/ 837332 h 9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922" h="987565">
                <a:moveTo>
                  <a:pt x="0" y="950453"/>
                </a:moveTo>
                <a:cubicBezTo>
                  <a:pt x="84841" y="991302"/>
                  <a:pt x="169682" y="1032152"/>
                  <a:pt x="320511" y="875039"/>
                </a:cubicBezTo>
                <a:cubicBezTo>
                  <a:pt x="471340" y="717926"/>
                  <a:pt x="747860" y="75332"/>
                  <a:pt x="904973" y="7773"/>
                </a:cubicBezTo>
                <a:cubicBezTo>
                  <a:pt x="1062086" y="-59786"/>
                  <a:pt x="1161068" y="331426"/>
                  <a:pt x="1263192" y="469686"/>
                </a:cubicBezTo>
                <a:cubicBezTo>
                  <a:pt x="1365316" y="607946"/>
                  <a:pt x="1404594" y="776058"/>
                  <a:pt x="1517715" y="837332"/>
                </a:cubicBezTo>
                <a:cubicBezTo>
                  <a:pt x="1630836" y="898606"/>
                  <a:pt x="1786379" y="867969"/>
                  <a:pt x="1941922" y="83733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3B144-2A19-4C75-9118-C5E00813233A}"/>
              </a:ext>
            </a:extLst>
          </p:cNvPr>
          <p:cNvSpPr txBox="1"/>
          <p:nvPr/>
        </p:nvSpPr>
        <p:spPr>
          <a:xfrm>
            <a:off x="4064119" y="244143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FF951-E526-4F25-89FA-06101CA1C4D7}"/>
              </a:ext>
            </a:extLst>
          </p:cNvPr>
          <p:cNvCxnSpPr>
            <a:cxnSpLocks/>
          </p:cNvCxnSpPr>
          <p:nvPr/>
        </p:nvCxnSpPr>
        <p:spPr>
          <a:xfrm flipH="1">
            <a:off x="4927218" y="4480872"/>
            <a:ext cx="20233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CC258E-C36C-4BB5-8566-40A2D4F1324B}"/>
              </a:ext>
            </a:extLst>
          </p:cNvPr>
          <p:cNvCxnSpPr/>
          <p:nvPr/>
        </p:nvCxnSpPr>
        <p:spPr>
          <a:xfrm>
            <a:off x="7518207" y="3866560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FC403-0BFB-4EEB-8695-0A3315E04241}"/>
              </a:ext>
            </a:extLst>
          </p:cNvPr>
          <p:cNvSpPr/>
          <p:nvPr/>
        </p:nvSpPr>
        <p:spPr>
          <a:xfrm>
            <a:off x="2889690" y="4160946"/>
            <a:ext cx="1941922" cy="987565"/>
          </a:xfrm>
          <a:custGeom>
            <a:avLst/>
            <a:gdLst>
              <a:gd name="connsiteX0" fmla="*/ 0 w 1941922"/>
              <a:gd name="connsiteY0" fmla="*/ 950453 h 987565"/>
              <a:gd name="connsiteX1" fmla="*/ 320511 w 1941922"/>
              <a:gd name="connsiteY1" fmla="*/ 875039 h 987565"/>
              <a:gd name="connsiteX2" fmla="*/ 904973 w 1941922"/>
              <a:gd name="connsiteY2" fmla="*/ 7773 h 987565"/>
              <a:gd name="connsiteX3" fmla="*/ 1263192 w 1941922"/>
              <a:gd name="connsiteY3" fmla="*/ 469686 h 987565"/>
              <a:gd name="connsiteX4" fmla="*/ 1517715 w 1941922"/>
              <a:gd name="connsiteY4" fmla="*/ 837332 h 987565"/>
              <a:gd name="connsiteX5" fmla="*/ 1941922 w 1941922"/>
              <a:gd name="connsiteY5" fmla="*/ 837332 h 9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922" h="987565">
                <a:moveTo>
                  <a:pt x="0" y="950453"/>
                </a:moveTo>
                <a:cubicBezTo>
                  <a:pt x="84841" y="991302"/>
                  <a:pt x="169682" y="1032152"/>
                  <a:pt x="320511" y="875039"/>
                </a:cubicBezTo>
                <a:cubicBezTo>
                  <a:pt x="471340" y="717926"/>
                  <a:pt x="747860" y="75332"/>
                  <a:pt x="904973" y="7773"/>
                </a:cubicBezTo>
                <a:cubicBezTo>
                  <a:pt x="1062086" y="-59786"/>
                  <a:pt x="1161068" y="331426"/>
                  <a:pt x="1263192" y="469686"/>
                </a:cubicBezTo>
                <a:cubicBezTo>
                  <a:pt x="1365316" y="607946"/>
                  <a:pt x="1404594" y="776058"/>
                  <a:pt x="1517715" y="837332"/>
                </a:cubicBezTo>
                <a:cubicBezTo>
                  <a:pt x="1630836" y="898606"/>
                  <a:pt x="1786379" y="867969"/>
                  <a:pt x="1941922" y="83733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FD5E5-6879-4A65-AD41-D1B8B2674087}"/>
              </a:ext>
            </a:extLst>
          </p:cNvPr>
          <p:cNvSpPr txBox="1"/>
          <p:nvPr/>
        </p:nvSpPr>
        <p:spPr>
          <a:xfrm>
            <a:off x="5133216" y="386256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Net</a:t>
            </a:r>
          </a:p>
        </p:txBody>
      </p:sp>
    </p:spTree>
    <p:extLst>
      <p:ext uri="{BB962C8B-B14F-4D97-AF65-F5344CB8AC3E}">
        <p14:creationId xmlns:p14="http://schemas.microsoft.com/office/powerpoint/2010/main" val="37190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E4EE-126D-4529-AECF-27147D26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trying to ask it to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2512-00B3-4D68-BEAE-44EB684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3FFE2A-892C-4E76-A5B6-B1C57E02E91E}"/>
              </a:ext>
            </a:extLst>
          </p:cNvPr>
          <p:cNvCxnSpPr/>
          <p:nvPr/>
        </p:nvCxnSpPr>
        <p:spPr>
          <a:xfrm>
            <a:off x="1809946" y="2828041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6A828D-EFBD-402A-B648-598A3673C977}"/>
              </a:ext>
            </a:extLst>
          </p:cNvPr>
          <p:cNvCxnSpPr/>
          <p:nvPr/>
        </p:nvCxnSpPr>
        <p:spPr>
          <a:xfrm>
            <a:off x="2168164" y="3478491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A3F138-BCD2-4AC9-8884-25B0486B5D42}"/>
              </a:ext>
            </a:extLst>
          </p:cNvPr>
          <p:cNvSpPr txBox="1"/>
          <p:nvPr/>
        </p:nvSpPr>
        <p:spPr>
          <a:xfrm>
            <a:off x="9036092" y="216407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2103-3765-4DD7-A6F0-60E15F61E221}"/>
              </a:ext>
            </a:extLst>
          </p:cNvPr>
          <p:cNvSpPr txBox="1"/>
          <p:nvPr/>
        </p:nvSpPr>
        <p:spPr>
          <a:xfrm>
            <a:off x="5121441" y="22824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65F698-BDB9-4335-8BCD-B6CDBBC00F8E}"/>
              </a:ext>
            </a:extLst>
          </p:cNvPr>
          <p:cNvSpPr/>
          <p:nvPr/>
        </p:nvSpPr>
        <p:spPr>
          <a:xfrm>
            <a:off x="4694548" y="2884495"/>
            <a:ext cx="1941922" cy="987565"/>
          </a:xfrm>
          <a:custGeom>
            <a:avLst/>
            <a:gdLst>
              <a:gd name="connsiteX0" fmla="*/ 0 w 1941922"/>
              <a:gd name="connsiteY0" fmla="*/ 950453 h 987565"/>
              <a:gd name="connsiteX1" fmla="*/ 320511 w 1941922"/>
              <a:gd name="connsiteY1" fmla="*/ 875039 h 987565"/>
              <a:gd name="connsiteX2" fmla="*/ 904973 w 1941922"/>
              <a:gd name="connsiteY2" fmla="*/ 7773 h 987565"/>
              <a:gd name="connsiteX3" fmla="*/ 1263192 w 1941922"/>
              <a:gd name="connsiteY3" fmla="*/ 469686 h 987565"/>
              <a:gd name="connsiteX4" fmla="*/ 1517715 w 1941922"/>
              <a:gd name="connsiteY4" fmla="*/ 837332 h 987565"/>
              <a:gd name="connsiteX5" fmla="*/ 1941922 w 1941922"/>
              <a:gd name="connsiteY5" fmla="*/ 837332 h 9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922" h="987565">
                <a:moveTo>
                  <a:pt x="0" y="950453"/>
                </a:moveTo>
                <a:cubicBezTo>
                  <a:pt x="84841" y="991302"/>
                  <a:pt x="169682" y="1032152"/>
                  <a:pt x="320511" y="875039"/>
                </a:cubicBezTo>
                <a:cubicBezTo>
                  <a:pt x="471340" y="717926"/>
                  <a:pt x="747860" y="75332"/>
                  <a:pt x="904973" y="7773"/>
                </a:cubicBezTo>
                <a:cubicBezTo>
                  <a:pt x="1062086" y="-59786"/>
                  <a:pt x="1161068" y="331426"/>
                  <a:pt x="1263192" y="469686"/>
                </a:cubicBezTo>
                <a:cubicBezTo>
                  <a:pt x="1365316" y="607946"/>
                  <a:pt x="1404594" y="776058"/>
                  <a:pt x="1517715" y="837332"/>
                </a:cubicBezTo>
                <a:cubicBezTo>
                  <a:pt x="1630836" y="898606"/>
                  <a:pt x="1786379" y="867969"/>
                  <a:pt x="1941922" y="83733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63067-A910-4158-A8C7-4C6EA39AA3D5}"/>
              </a:ext>
            </a:extLst>
          </p:cNvPr>
          <p:cNvSpPr txBox="1"/>
          <p:nvPr/>
        </p:nvSpPr>
        <p:spPr>
          <a:xfrm>
            <a:off x="1980795" y="288449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EF986B-5B3E-4690-B7C6-621220430ED5}"/>
              </a:ext>
            </a:extLst>
          </p:cNvPr>
          <p:cNvCxnSpPr/>
          <p:nvPr/>
        </p:nvCxnSpPr>
        <p:spPr>
          <a:xfrm>
            <a:off x="9375288" y="2702733"/>
            <a:ext cx="0" cy="1187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9EA1E1-79AB-4092-B5FB-1ED2720DD70D}"/>
              </a:ext>
            </a:extLst>
          </p:cNvPr>
          <p:cNvCxnSpPr/>
          <p:nvPr/>
        </p:nvCxnSpPr>
        <p:spPr>
          <a:xfrm>
            <a:off x="6636470" y="3392864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C83EBA-2C5B-4850-B642-A56B1BF18495}"/>
              </a:ext>
            </a:extLst>
          </p:cNvPr>
          <p:cNvSpPr txBox="1"/>
          <p:nvPr/>
        </p:nvSpPr>
        <p:spPr>
          <a:xfrm>
            <a:off x="6659713" y="285929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8EC7F-B20C-403C-AAA3-6AF3F72D4A7E}"/>
              </a:ext>
            </a:extLst>
          </p:cNvPr>
          <p:cNvSpPr txBox="1"/>
          <p:nvPr/>
        </p:nvSpPr>
        <p:spPr>
          <a:xfrm>
            <a:off x="1470750" y="24187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pic>
        <p:nvPicPr>
          <p:cNvPr id="1026" name="Picture 2" descr="Image result for egg">
            <a:extLst>
              <a:ext uri="{FF2B5EF4-FFF2-40B4-BE49-F238E27FC236}">
                <a16:creationId xmlns:a16="http://schemas.microsoft.com/office/drawing/2014/main" id="{107AD6B2-1FD5-4D08-AAF8-61915EF4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0" y="4674880"/>
            <a:ext cx="3007148" cy="15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egg">
            <a:extLst>
              <a:ext uri="{FF2B5EF4-FFF2-40B4-BE49-F238E27FC236}">
                <a16:creationId xmlns:a16="http://schemas.microsoft.com/office/drawing/2014/main" id="{A22B9DA4-386B-432B-A089-2F2A72AB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52" y="4674880"/>
            <a:ext cx="3007148" cy="15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ttered egg">
            <a:extLst>
              <a:ext uri="{FF2B5EF4-FFF2-40B4-BE49-F238E27FC236}">
                <a16:creationId xmlns:a16="http://schemas.microsoft.com/office/drawing/2014/main" id="{68E8B80C-EF3D-442B-9557-6E60FD99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21" y="450429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F7A77A-FB79-4776-A729-D2444862562B}"/>
              </a:ext>
            </a:extLst>
          </p:cNvPr>
          <p:cNvCxnSpPr/>
          <p:nvPr/>
        </p:nvCxnSpPr>
        <p:spPr>
          <a:xfrm>
            <a:off x="2752626" y="5481549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E8AD7-7894-4CAF-B4B3-08F84B50612C}"/>
              </a:ext>
            </a:extLst>
          </p:cNvPr>
          <p:cNvCxnSpPr/>
          <p:nvPr/>
        </p:nvCxnSpPr>
        <p:spPr>
          <a:xfrm>
            <a:off x="6659713" y="5585243"/>
            <a:ext cx="19419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627-E4E9-429D-867F-3FF65C18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52" y="295729"/>
            <a:ext cx="9404723" cy="1400530"/>
          </a:xfrm>
        </p:spPr>
        <p:txBody>
          <a:bodyPr/>
          <a:lstStyle/>
          <a:p>
            <a:r>
              <a:rPr lang="en-US" dirty="0"/>
              <a:t>Detector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2465-7AEB-4CBD-8C8E-11C46313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1B4512-2C37-4DF5-9BA4-F96330194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3696020" cy="256054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906D510-239F-4313-802F-08FCC62F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3" y="1186932"/>
            <a:ext cx="3642676" cy="255292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0B1900B-A305-404B-9A7C-A32CF9E83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2" y="3837119"/>
            <a:ext cx="3680779" cy="2568163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8688345-97AA-4D5C-B8F2-C21EC0606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49" y="3893044"/>
            <a:ext cx="3688400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58299-6DEB-41BC-95D8-C8799EB5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2AC8803-244B-4134-BC86-0BE3C2C8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1" y="1451019"/>
            <a:ext cx="3665538" cy="2575783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E3A7F7-7B3D-420B-9510-78840C8E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36" y="1480824"/>
            <a:ext cx="3718882" cy="256054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5EA507A-A48E-4B22-88E4-4FBDD995F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37" y="4240954"/>
            <a:ext cx="3711262" cy="258340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95C80D8-6E16-4C3A-A50C-9A103E0C4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68" y="4297458"/>
            <a:ext cx="3680779" cy="25605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72A360-A0AF-418A-82F4-3C31250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95729"/>
            <a:ext cx="9404723" cy="1400530"/>
          </a:xfrm>
        </p:spPr>
        <p:txBody>
          <a:bodyPr/>
          <a:lstStyle/>
          <a:p>
            <a:r>
              <a:rPr lang="en-US" dirty="0"/>
              <a:t>What the quantile net is learning</a:t>
            </a:r>
          </a:p>
        </p:txBody>
      </p:sp>
    </p:spTree>
    <p:extLst>
      <p:ext uri="{BB962C8B-B14F-4D97-AF65-F5344CB8AC3E}">
        <p14:creationId xmlns:p14="http://schemas.microsoft.com/office/powerpoint/2010/main" val="237734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BCD9-344C-45A7-9DF0-841B2F66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quantile net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269A-D6A1-431B-A821-94CE4973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E3B2B-3AD6-4EA1-98AE-D3C23C0AAD96}"/>
              </a:ext>
            </a:extLst>
          </p:cNvPr>
          <p:cNvSpPr txBox="1"/>
          <p:nvPr/>
        </p:nvSpPr>
        <p:spPr>
          <a:xfrm>
            <a:off x="1090206" y="123493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Usage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3994DE7-89D4-4C22-8F9C-E0222AE7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54" y="2781658"/>
            <a:ext cx="3886537" cy="2446232"/>
          </a:xfrm>
          <a:prstGeom prst="rect">
            <a:avLst/>
          </a:prstGeom>
        </p:spPr>
      </p:pic>
      <p:pic>
        <p:nvPicPr>
          <p:cNvPr id="16" name="Picture 1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23BBF007-1F92-48DC-8FDB-8FDC462B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04266"/>
            <a:ext cx="3749365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33E9-9F3D-491C-AC40-07464BBB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quantile net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67DF-4E8C-49DF-8126-2AE2D405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5C9F1-26BD-4FAD-9C7E-4BDC24D674E7}"/>
              </a:ext>
            </a:extLst>
          </p:cNvPr>
          <p:cNvSpPr txBox="1"/>
          <p:nvPr/>
        </p:nvSpPr>
        <p:spPr>
          <a:xfrm>
            <a:off x="1683438" y="125983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 Usage</a:t>
            </a:r>
          </a:p>
        </p:txBody>
      </p:sp>
      <p:pic>
        <p:nvPicPr>
          <p:cNvPr id="7" name="Picture 6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B70FD01A-9A51-4A58-8473-E8146876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2558521"/>
            <a:ext cx="3749365" cy="244623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FFD998B-5C6C-4078-9BA5-0AE48714C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" y="1828801"/>
            <a:ext cx="367315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A7E1-23D8-4A93-80CB-1C018CA3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simpler situation: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0C711-F881-4E98-940E-1234C854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98E6AA4-A745-4250-B851-1DB5FFAD0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4" y="1344813"/>
            <a:ext cx="3856054" cy="254530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8D3F58D-888A-4502-A8A0-0F9A2F2F0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6" y="4027286"/>
            <a:ext cx="3779848" cy="256054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97EDC69-98F3-4059-B55D-B0EB4A43D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85" y="2352770"/>
            <a:ext cx="3825572" cy="2575783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EA2BDD1-95B7-422B-BA6C-18E416D23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51" y="4019665"/>
            <a:ext cx="3718882" cy="256816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E7DA9739-AF8F-408B-B46B-941AFA0E1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6" y="1321951"/>
            <a:ext cx="367315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4810</TotalTime>
  <Words>183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ALPhA Spring 2021 Week 4 </vt:lpstr>
      <vt:lpstr>Summary</vt:lpstr>
      <vt:lpstr>What does the Quantile Net learn?</vt:lpstr>
      <vt:lpstr>What am I trying to ask it to do?</vt:lpstr>
      <vt:lpstr>Detector Response</vt:lpstr>
      <vt:lpstr>What the quantile net is learning</vt:lpstr>
      <vt:lpstr>How the quantile net does</vt:lpstr>
      <vt:lpstr>How the quantile net does</vt:lpstr>
      <vt:lpstr>For a simpler situation: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26</cp:revision>
  <dcterms:created xsi:type="dcterms:W3CDTF">2019-02-19T14:12:45Z</dcterms:created>
  <dcterms:modified xsi:type="dcterms:W3CDTF">2021-02-19T19:21:39Z</dcterms:modified>
</cp:coreProperties>
</file>