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7" r:id="rId3"/>
    <p:sldId id="268" r:id="rId4"/>
    <p:sldId id="269" r:id="rId5"/>
    <p:sldId id="270" r:id="rId6"/>
    <p:sldId id="27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28D40-1AD4-4046-86FE-E068BB2EC97D}" v="14" dt="2021-02-16T18:00:57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35428D40-1AD4-4046-86FE-E068BB2EC97D}"/>
    <pc:docChg chg="undo custSel addSld delSld modSld sldOrd">
      <pc:chgData name="Braden Kronheim" userId="4eca96a34860634b" providerId="LiveId" clId="{35428D40-1AD4-4046-86FE-E068BB2EC97D}" dt="2021-02-16T21:07:22.817" v="196" actId="20578"/>
      <pc:docMkLst>
        <pc:docMk/>
      </pc:docMkLst>
      <pc:sldChg chg="modSp mod">
        <pc:chgData name="Braden Kronheim" userId="4eca96a34860634b" providerId="LiveId" clId="{35428D40-1AD4-4046-86FE-E068BB2EC97D}" dt="2021-02-16T18:01:15.360" v="189" actId="20577"/>
        <pc:sldMkLst>
          <pc:docMk/>
          <pc:sldMk cId="3863350844" sldId="256"/>
        </pc:sldMkLst>
        <pc:spChg chg="mod">
          <ac:chgData name="Braden Kronheim" userId="4eca96a34860634b" providerId="LiveId" clId="{35428D40-1AD4-4046-86FE-E068BB2EC97D}" dt="2021-02-16T18:01:12.356" v="186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35428D40-1AD4-4046-86FE-E068BB2EC97D}" dt="2021-02-16T18:01:15.360" v="189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 del">
        <pc:chgData name="Braden Kronheim" userId="4eca96a34860634b" providerId="LiveId" clId="{35428D40-1AD4-4046-86FE-E068BB2EC97D}" dt="2021-02-16T18:00:50.881" v="166"/>
        <pc:sldMkLst>
          <pc:docMk/>
          <pc:sldMk cId="642606276" sldId="257"/>
        </pc:sldMkLst>
      </pc:sldChg>
      <pc:sldChg chg="add del">
        <pc:chgData name="Braden Kronheim" userId="4eca96a34860634b" providerId="LiveId" clId="{35428D40-1AD4-4046-86FE-E068BB2EC97D}" dt="2021-02-16T18:00:50.881" v="166"/>
        <pc:sldMkLst>
          <pc:docMk/>
          <pc:sldMk cId="3921589174" sldId="260"/>
        </pc:sldMkLst>
      </pc:sldChg>
      <pc:sldChg chg="del">
        <pc:chgData name="Braden Kronheim" userId="4eca96a34860634b" providerId="LiveId" clId="{35428D40-1AD4-4046-86FE-E068BB2EC97D}" dt="2021-02-16T18:00:27.796" v="147" actId="47"/>
        <pc:sldMkLst>
          <pc:docMk/>
          <pc:sldMk cId="1008947751" sldId="262"/>
        </pc:sldMkLst>
      </pc:sldChg>
      <pc:sldChg chg="add del">
        <pc:chgData name="Braden Kronheim" userId="4eca96a34860634b" providerId="LiveId" clId="{35428D40-1AD4-4046-86FE-E068BB2EC97D}" dt="2021-02-16T18:00:50.881" v="166"/>
        <pc:sldMkLst>
          <pc:docMk/>
          <pc:sldMk cId="366990369" sldId="263"/>
        </pc:sldMkLst>
      </pc:sldChg>
      <pc:sldChg chg="add del">
        <pc:chgData name="Braden Kronheim" userId="4eca96a34860634b" providerId="LiveId" clId="{35428D40-1AD4-4046-86FE-E068BB2EC97D}" dt="2021-02-16T18:00:50.881" v="166"/>
        <pc:sldMkLst>
          <pc:docMk/>
          <pc:sldMk cId="2128710743" sldId="264"/>
        </pc:sldMkLst>
      </pc:sldChg>
      <pc:sldChg chg="addSp delSp modSp new mod">
        <pc:chgData name="Braden Kronheim" userId="4eca96a34860634b" providerId="LiveId" clId="{35428D40-1AD4-4046-86FE-E068BB2EC97D}" dt="2021-02-16T18:00:41.146" v="164" actId="20577"/>
        <pc:sldMkLst>
          <pc:docMk/>
          <pc:sldMk cId="2509548574" sldId="265"/>
        </pc:sldMkLst>
        <pc:spChg chg="mod">
          <ac:chgData name="Braden Kronheim" userId="4eca96a34860634b" providerId="LiveId" clId="{35428D40-1AD4-4046-86FE-E068BB2EC97D}" dt="2021-02-16T18:00:41.146" v="164" actId="20577"/>
          <ac:spMkLst>
            <pc:docMk/>
            <pc:sldMk cId="2509548574" sldId="265"/>
            <ac:spMk id="2" creationId="{53917627-E4E9-429D-867F-3FF65C181532}"/>
          </ac:spMkLst>
        </pc:spChg>
        <pc:spChg chg="del">
          <ac:chgData name="Braden Kronheim" userId="4eca96a34860634b" providerId="LiveId" clId="{35428D40-1AD4-4046-86FE-E068BB2EC97D}" dt="2021-02-15T18:34:34.393" v="1" actId="478"/>
          <ac:spMkLst>
            <pc:docMk/>
            <pc:sldMk cId="2509548574" sldId="265"/>
            <ac:spMk id="3" creationId="{F22766F5-95B9-466D-9819-55233745499A}"/>
          </ac:spMkLst>
        </pc:spChg>
        <pc:picChg chg="add mod">
          <ac:chgData name="Braden Kronheim" userId="4eca96a34860634b" providerId="LiveId" clId="{35428D40-1AD4-4046-86FE-E068BB2EC97D}" dt="2021-02-15T18:35:09.896" v="10" actId="1076"/>
          <ac:picMkLst>
            <pc:docMk/>
            <pc:sldMk cId="2509548574" sldId="265"/>
            <ac:picMk id="6" creationId="{311B4512-2C37-4DF5-9BA4-F96330194253}"/>
          </ac:picMkLst>
        </pc:picChg>
        <pc:picChg chg="add mod">
          <ac:chgData name="Braden Kronheim" userId="4eca96a34860634b" providerId="LiveId" clId="{35428D40-1AD4-4046-86FE-E068BB2EC97D}" dt="2021-02-15T18:35:12.048" v="11" actId="1076"/>
          <ac:picMkLst>
            <pc:docMk/>
            <pc:sldMk cId="2509548574" sldId="265"/>
            <ac:picMk id="8" creationId="{E906D510-239F-4313-802F-08FCC62FD00F}"/>
          </ac:picMkLst>
        </pc:picChg>
        <pc:picChg chg="add mod">
          <ac:chgData name="Braden Kronheim" userId="4eca96a34860634b" providerId="LiveId" clId="{35428D40-1AD4-4046-86FE-E068BB2EC97D}" dt="2021-02-15T18:35:32.773" v="15" actId="962"/>
          <ac:picMkLst>
            <pc:docMk/>
            <pc:sldMk cId="2509548574" sldId="265"/>
            <ac:picMk id="10" creationId="{E0B1900B-A305-404B-9A7C-A32CF9E83A1A}"/>
          </ac:picMkLst>
        </pc:picChg>
        <pc:picChg chg="add mod">
          <ac:chgData name="Braden Kronheim" userId="4eca96a34860634b" providerId="LiveId" clId="{35428D40-1AD4-4046-86FE-E068BB2EC97D}" dt="2021-02-15T18:35:47.242" v="19" actId="1076"/>
          <ac:picMkLst>
            <pc:docMk/>
            <pc:sldMk cId="2509548574" sldId="265"/>
            <ac:picMk id="12" creationId="{28688345-97AA-4D5C-B8F2-C21EC0606A72}"/>
          </ac:picMkLst>
        </pc:picChg>
      </pc:sldChg>
      <pc:sldChg chg="addSp delSp modSp new mod">
        <pc:chgData name="Braden Kronheim" userId="4eca96a34860634b" providerId="LiveId" clId="{35428D40-1AD4-4046-86FE-E068BB2EC97D}" dt="2021-02-16T21:07:19.608" v="193" actId="1076"/>
        <pc:sldMkLst>
          <pc:docMk/>
          <pc:sldMk cId="2377341311" sldId="266"/>
        </pc:sldMkLst>
        <pc:spChg chg="del">
          <ac:chgData name="Braden Kronheim" userId="4eca96a34860634b" providerId="LiveId" clId="{35428D40-1AD4-4046-86FE-E068BB2EC97D}" dt="2021-02-15T18:36:28.793" v="22" actId="478"/>
          <ac:spMkLst>
            <pc:docMk/>
            <pc:sldMk cId="2377341311" sldId="266"/>
            <ac:spMk id="2" creationId="{D9908687-CD3B-42C7-8642-038B65EC2458}"/>
          </ac:spMkLst>
        </pc:spChg>
        <pc:spChg chg="del">
          <ac:chgData name="Braden Kronheim" userId="4eca96a34860634b" providerId="LiveId" clId="{35428D40-1AD4-4046-86FE-E068BB2EC97D}" dt="2021-02-15T18:36:26.093" v="21" actId="478"/>
          <ac:spMkLst>
            <pc:docMk/>
            <pc:sldMk cId="2377341311" sldId="266"/>
            <ac:spMk id="3" creationId="{010069A2-67B7-4360-A7DA-4E19705E6ADC}"/>
          </ac:spMkLst>
        </pc:spChg>
        <pc:spChg chg="add mod">
          <ac:chgData name="Braden Kronheim" userId="4eca96a34860634b" providerId="LiveId" clId="{35428D40-1AD4-4046-86FE-E068BB2EC97D}" dt="2021-02-16T21:07:17.794" v="191" actId="1076"/>
          <ac:spMkLst>
            <pc:docMk/>
            <pc:sldMk cId="2377341311" sldId="266"/>
            <ac:spMk id="7" creationId="{F472A360-A0AF-418A-82F4-3C31250A35A6}"/>
          </ac:spMkLst>
        </pc:spChg>
        <pc:picChg chg="add mod">
          <ac:chgData name="Braden Kronheim" userId="4eca96a34860634b" providerId="LiveId" clId="{35428D40-1AD4-4046-86FE-E068BB2EC97D}" dt="2021-02-16T21:07:16.050" v="190" actId="1076"/>
          <ac:picMkLst>
            <pc:docMk/>
            <pc:sldMk cId="2377341311" sldId="266"/>
            <ac:picMk id="6" creationId="{32AC8803-244B-4134-BC86-0BE3C2C8E595}"/>
          </ac:picMkLst>
        </pc:picChg>
        <pc:picChg chg="add mod">
          <ac:chgData name="Braden Kronheim" userId="4eca96a34860634b" providerId="LiveId" clId="{35428D40-1AD4-4046-86FE-E068BB2EC97D}" dt="2021-02-16T21:07:18.714" v="192" actId="1076"/>
          <ac:picMkLst>
            <pc:docMk/>
            <pc:sldMk cId="2377341311" sldId="266"/>
            <ac:picMk id="8" creationId="{B3E3A7F7-7B3D-420B-9510-78840C8E6D99}"/>
          </ac:picMkLst>
        </pc:picChg>
        <pc:picChg chg="add mod">
          <ac:chgData name="Braden Kronheim" userId="4eca96a34860634b" providerId="LiveId" clId="{35428D40-1AD4-4046-86FE-E068BB2EC97D}" dt="2021-02-15T18:37:11.965" v="34" actId="962"/>
          <ac:picMkLst>
            <pc:docMk/>
            <pc:sldMk cId="2377341311" sldId="266"/>
            <ac:picMk id="10" creationId="{65EA507A-A48E-4B22-88E4-4FBDD995F4A0}"/>
          </ac:picMkLst>
        </pc:picChg>
        <pc:picChg chg="add mod">
          <ac:chgData name="Braden Kronheim" userId="4eca96a34860634b" providerId="LiveId" clId="{35428D40-1AD4-4046-86FE-E068BB2EC97D}" dt="2021-02-16T21:07:19.608" v="193" actId="1076"/>
          <ac:picMkLst>
            <pc:docMk/>
            <pc:sldMk cId="2377341311" sldId="266"/>
            <ac:picMk id="12" creationId="{695C80D8-6E16-4C3A-A50C-9A103E0C406B}"/>
          </ac:picMkLst>
        </pc:picChg>
      </pc:sldChg>
      <pc:sldChg chg="modSp add mod">
        <pc:chgData name="Braden Kronheim" userId="4eca96a34860634b" providerId="LiveId" clId="{35428D40-1AD4-4046-86FE-E068BB2EC97D}" dt="2021-02-16T18:00:18.225" v="143" actId="20577"/>
        <pc:sldMkLst>
          <pc:docMk/>
          <pc:sldMk cId="723578608" sldId="267"/>
        </pc:sldMkLst>
        <pc:spChg chg="mod">
          <ac:chgData name="Braden Kronheim" userId="4eca96a34860634b" providerId="LiveId" clId="{35428D40-1AD4-4046-86FE-E068BB2EC97D}" dt="2021-02-16T18:00:18.225" v="143" actId="20577"/>
          <ac:spMkLst>
            <pc:docMk/>
            <pc:sldMk cId="723578608" sldId="267"/>
            <ac:spMk id="3" creationId="{5655AAA5-39B5-42DB-8F50-EEEDBDA11CDE}"/>
          </ac:spMkLst>
        </pc:spChg>
      </pc:sldChg>
      <pc:sldChg chg="add del ord">
        <pc:chgData name="Braden Kronheim" userId="4eca96a34860634b" providerId="LiveId" clId="{35428D40-1AD4-4046-86FE-E068BB2EC97D}" dt="2021-02-16T17:59:24.469" v="45"/>
        <pc:sldMkLst>
          <pc:docMk/>
          <pc:sldMk cId="2645972852" sldId="267"/>
        </pc:sldMkLst>
      </pc:sldChg>
      <pc:sldChg chg="add del ord">
        <pc:chgData name="Braden Kronheim" userId="4eca96a34860634b" providerId="LiveId" clId="{35428D40-1AD4-4046-86FE-E068BB2EC97D}" dt="2021-02-16T17:59:24.469" v="45"/>
        <pc:sldMkLst>
          <pc:docMk/>
          <pc:sldMk cId="915293906" sldId="268"/>
        </pc:sldMkLst>
      </pc:sldChg>
      <pc:sldChg chg="add">
        <pc:chgData name="Braden Kronheim" userId="4eca96a34860634b" providerId="LiveId" clId="{35428D40-1AD4-4046-86FE-E068BB2EC97D}" dt="2021-02-16T17:59:31.774" v="46"/>
        <pc:sldMkLst>
          <pc:docMk/>
          <pc:sldMk cId="3578010674" sldId="268"/>
        </pc:sldMkLst>
      </pc:sldChg>
      <pc:sldChg chg="add">
        <pc:chgData name="Braden Kronheim" userId="4eca96a34860634b" providerId="LiveId" clId="{35428D40-1AD4-4046-86FE-E068BB2EC97D}" dt="2021-02-16T17:59:31.774" v="46"/>
        <pc:sldMkLst>
          <pc:docMk/>
          <pc:sldMk cId="114803704" sldId="269"/>
        </pc:sldMkLst>
      </pc:sldChg>
      <pc:sldChg chg="add del ord">
        <pc:chgData name="Braden Kronheim" userId="4eca96a34860634b" providerId="LiveId" clId="{35428D40-1AD4-4046-86FE-E068BB2EC97D}" dt="2021-02-16T17:59:24.469" v="45"/>
        <pc:sldMkLst>
          <pc:docMk/>
          <pc:sldMk cId="705243440" sldId="269"/>
        </pc:sldMkLst>
      </pc:sldChg>
      <pc:sldChg chg="add del ord">
        <pc:chgData name="Braden Kronheim" userId="4eca96a34860634b" providerId="LiveId" clId="{35428D40-1AD4-4046-86FE-E068BB2EC97D}" dt="2021-02-16T17:59:24.469" v="45"/>
        <pc:sldMkLst>
          <pc:docMk/>
          <pc:sldMk cId="247636783" sldId="270"/>
        </pc:sldMkLst>
      </pc:sldChg>
      <pc:sldChg chg="add ord">
        <pc:chgData name="Braden Kronheim" userId="4eca96a34860634b" providerId="LiveId" clId="{35428D40-1AD4-4046-86FE-E068BB2EC97D}" dt="2021-02-16T21:07:22.817" v="196" actId="20578"/>
        <pc:sldMkLst>
          <pc:docMk/>
          <pc:sldMk cId="1986245019" sldId="270"/>
        </pc:sldMkLst>
      </pc:sldChg>
      <pc:sldChg chg="add del ord">
        <pc:chgData name="Braden Kronheim" userId="4eca96a34860634b" providerId="LiveId" clId="{35428D40-1AD4-4046-86FE-E068BB2EC97D}" dt="2021-02-16T17:59:31.774" v="46"/>
        <pc:sldMkLst>
          <pc:docMk/>
          <pc:sldMk cId="3599581359" sldId="271"/>
        </pc:sldMkLst>
      </pc:sldChg>
      <pc:sldChg chg="add del ord">
        <pc:chgData name="Braden Kronheim" userId="4eca96a34860634b" providerId="LiveId" clId="{35428D40-1AD4-4046-86FE-E068BB2EC97D}" dt="2021-02-16T18:00:22.375" v="144" actId="47"/>
        <pc:sldMkLst>
          <pc:docMk/>
          <pc:sldMk cId="1905741554" sldId="272"/>
        </pc:sldMkLst>
      </pc:sldChg>
      <pc:sldChg chg="add del">
        <pc:chgData name="Braden Kronheim" userId="4eca96a34860634b" providerId="LiveId" clId="{35428D40-1AD4-4046-86FE-E068BB2EC97D}" dt="2021-02-16T18:00:50.881" v="166"/>
        <pc:sldMkLst>
          <pc:docMk/>
          <pc:sldMk cId="4095973915" sldId="272"/>
        </pc:sldMkLst>
      </pc:sldChg>
      <pc:sldChg chg="add del">
        <pc:chgData name="Braden Kronheim" userId="4eca96a34860634b" providerId="LiveId" clId="{35428D40-1AD4-4046-86FE-E068BB2EC97D}" dt="2021-02-16T18:00:50.881" v="166"/>
        <pc:sldMkLst>
          <pc:docMk/>
          <pc:sldMk cId="190574155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/>
              <a:t>February 16, </a:t>
            </a:r>
            <a:r>
              <a:rPr lang="en-US" dirty="0"/>
              <a:t>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2D8-C4EB-4A9B-BC27-0793F906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AA5-39B5-42DB-8F50-EEEDBDA1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11113"/>
            <a:ext cx="8946541" cy="5194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Working to improve quantile predictions</a:t>
            </a:r>
          </a:p>
          <a:p>
            <a:pPr lvl="1"/>
            <a:r>
              <a:rPr lang="en-US" dirty="0"/>
              <a:t>Increased quantiles tested – little impact</a:t>
            </a:r>
          </a:p>
          <a:p>
            <a:pPr lvl="1"/>
            <a:r>
              <a:rPr lang="en-US" dirty="0"/>
              <a:t>Turning off the slope penalties – little impact</a:t>
            </a:r>
          </a:p>
          <a:p>
            <a:pPr lvl="1"/>
            <a:r>
              <a:rPr lang="en-US" dirty="0"/>
              <a:t>Predict one quantile each time, but pick a random one.</a:t>
            </a:r>
          </a:p>
          <a:p>
            <a:pPr lvl="2"/>
            <a:r>
              <a:rPr lang="en-US" dirty="0"/>
              <a:t>Theoretically, this will allow the network to learn a lot of different quantiles</a:t>
            </a:r>
          </a:p>
          <a:p>
            <a:pPr lvl="2"/>
            <a:r>
              <a:rPr lang="en-US" dirty="0"/>
              <a:t>Still little impact</a:t>
            </a:r>
          </a:p>
          <a:p>
            <a:pPr lvl="2"/>
            <a:r>
              <a:rPr lang="en-US" dirty="0"/>
              <a:t>Also tried only training on 0.01 to 0.99 quantiles, didn’t have an impact</a:t>
            </a:r>
          </a:p>
          <a:p>
            <a:r>
              <a:rPr lang="en-US" dirty="0"/>
              <a:t>The way I’m sampling is not the issue either</a:t>
            </a:r>
          </a:p>
          <a:p>
            <a:pPr lvl="1"/>
            <a:r>
              <a:rPr lang="en-US" dirty="0"/>
              <a:t>Old method: calculated values for quantiles 0.01 to 0.99 in 0.01 increments, weight by 1/slope of quantile curve, which is the probability</a:t>
            </a:r>
          </a:p>
          <a:p>
            <a:pPr lvl="1"/>
            <a:r>
              <a:rPr lang="en-US" dirty="0"/>
              <a:t>New method: sample from a uniform distribution between the quantiles 0 and 1, calculate the corresponding values with the network, and use these with uniform weighting</a:t>
            </a:r>
          </a:p>
          <a:p>
            <a:r>
              <a:rPr lang="en-US" dirty="0"/>
              <a:t>There’s a strange bimodality in the gen to raw </a:t>
            </a:r>
            <a:r>
              <a:rPr lang="en-US" dirty="0" err="1"/>
              <a:t>reco</a:t>
            </a:r>
            <a:r>
              <a:rPr lang="en-US" dirty="0"/>
              <a:t> graphs</a:t>
            </a:r>
          </a:p>
          <a:p>
            <a:r>
              <a:rPr lang="en-US" dirty="0"/>
              <a:t>Training a BNN did not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86087-6FE2-4AC5-86E7-D0321747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7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3B10-5C95-4168-A0D0-1A7C902A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neural net vs. quantile neural net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9F95217-5AE0-4902-BD83-CC1D9606F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32" y="1928027"/>
            <a:ext cx="3315252" cy="419576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D801B18-5D11-40A9-BD3B-BB4283AAB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91" y="1928027"/>
            <a:ext cx="3315252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6B96A-ECA0-4D50-854E-E8F4FE7EF1AE}"/>
              </a:ext>
            </a:extLst>
          </p:cNvPr>
          <p:cNvSpPr txBox="1"/>
          <p:nvPr/>
        </p:nvSpPr>
        <p:spPr>
          <a:xfrm>
            <a:off x="1714500" y="6220616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neural 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D7911-389C-4263-9C45-37A3518A6383}"/>
              </a:ext>
            </a:extLst>
          </p:cNvPr>
          <p:cNvSpPr txBox="1"/>
          <p:nvPr/>
        </p:nvSpPr>
        <p:spPr>
          <a:xfrm>
            <a:off x="5348472" y="6220616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Quantile neural net (25 quantiles)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7565-DFF7-43D2-A1DC-C84F2B1564B3}"/>
              </a:ext>
            </a:extLst>
          </p:cNvPr>
          <p:cNvSpPr txBox="1"/>
          <p:nvPr/>
        </p:nvSpPr>
        <p:spPr>
          <a:xfrm>
            <a:off x="9048004" y="259512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05E64-801F-43A6-9104-0E277D5BAE59}"/>
              </a:ext>
            </a:extLst>
          </p:cNvPr>
          <p:cNvSpPr txBox="1"/>
          <p:nvPr/>
        </p:nvSpPr>
        <p:spPr>
          <a:xfrm>
            <a:off x="9048004" y="474345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Unnormalized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C95A079-767F-4928-BEFE-09471D0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1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7779-A6CE-491C-BCBA-D7A80FC1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curves (single, random quantile each time)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57417A0-B655-4B13-9F7F-93C22E169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8" y="2471207"/>
            <a:ext cx="4221724" cy="33232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96A75-9171-4DD7-B1C8-29ECAD30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5807FC6-B58A-4DF6-83BA-D4D8D856E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38785"/>
            <a:ext cx="4403503" cy="33011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A3B4E-9CA3-4802-AD41-A1CB20C1468D}"/>
              </a:ext>
            </a:extLst>
          </p:cNvPr>
          <p:cNvSpPr txBox="1"/>
          <p:nvPr/>
        </p:nvSpPr>
        <p:spPr>
          <a:xfrm>
            <a:off x="2423358" y="604813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penalty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86150-9A48-4EBC-A99A-F811EE8892F7}"/>
              </a:ext>
            </a:extLst>
          </p:cNvPr>
          <p:cNvSpPr txBox="1"/>
          <p:nvPr/>
        </p:nvSpPr>
        <p:spPr>
          <a:xfrm>
            <a:off x="7684417" y="586347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slope penalty</a:t>
            </a:r>
          </a:p>
        </p:txBody>
      </p:sp>
    </p:spTree>
    <p:extLst>
      <p:ext uri="{BB962C8B-B14F-4D97-AF65-F5344CB8AC3E}">
        <p14:creationId xmlns:p14="http://schemas.microsoft.com/office/powerpoint/2010/main" val="1148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45DB-E583-421C-9CFC-EFCCDE13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gen </a:t>
            </a:r>
            <a:r>
              <a:rPr lang="en-US" dirty="0" err="1"/>
              <a:t>pt</a:t>
            </a:r>
            <a:r>
              <a:rPr lang="en-US" dirty="0"/>
              <a:t> (200-220 GeV)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9FA4E-C0FC-47D4-A376-8B9CA822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A334506-D0D3-45CD-A1BD-EFC94795E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05" y="1853248"/>
            <a:ext cx="3764606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4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85CD-30A2-4238-896F-AC8F0697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leaky </a:t>
            </a:r>
            <a:r>
              <a:rPr lang="en-US" dirty="0" err="1"/>
              <a:t>ReLU</a:t>
            </a:r>
            <a:r>
              <a:rPr lang="en-US" dirty="0"/>
              <a:t> activation and the new 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F1C-D53E-4521-870B-3215A909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894CE01E-4E5B-4915-9FD0-2C4CB77F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8" y="4382762"/>
            <a:ext cx="3414056" cy="217950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4B6BB030-08F0-4025-B117-B41745173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6" y="2188012"/>
            <a:ext cx="3436918" cy="2179509"/>
          </a:xfrm>
          <a:prstGeom prst="rect">
            <a:avLst/>
          </a:prstGeom>
        </p:spPr>
      </p:pic>
      <p:pic>
        <p:nvPicPr>
          <p:cNvPr id="18" name="Content Placeholder 17" descr="Timeline&#10;&#10;Description automatically generated">
            <a:extLst>
              <a:ext uri="{FF2B5EF4-FFF2-40B4-BE49-F238E27FC236}">
                <a16:creationId xmlns:a16="http://schemas.microsoft.com/office/drawing/2014/main" id="{9CFF5FFB-84D2-49D8-8FED-672758905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86" y="2284881"/>
            <a:ext cx="3255206" cy="4195762"/>
          </a:xfr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64DC1406-85CD-4013-B603-C202F112D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80" y="2226115"/>
            <a:ext cx="3452159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7627-E4E9-429D-867F-3FF65C1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to raw </a:t>
            </a:r>
            <a:r>
              <a:rPr lang="en-US" dirty="0" err="1"/>
              <a:t>reco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72465-7AEB-4CBD-8C8E-11C46313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11B4512-2C37-4DF5-9BA4-F96330194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3696020" cy="256054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906D510-239F-4313-802F-08FCC62F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73" y="1186932"/>
            <a:ext cx="3642676" cy="255292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E0B1900B-A305-404B-9A7C-A32CF9E83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2" y="3837119"/>
            <a:ext cx="3680779" cy="2568163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8688345-97AA-4D5C-B8F2-C21EC0606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49" y="3893044"/>
            <a:ext cx="3688400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58299-6DEB-41BC-95D8-C8799EB5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2AC8803-244B-4134-BC86-0BE3C2C8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61" y="1451019"/>
            <a:ext cx="3665538" cy="2575783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3E3A7F7-7B3D-420B-9510-78840C8E6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36" y="1480824"/>
            <a:ext cx="3718882" cy="256054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5EA507A-A48E-4B22-88E4-4FBDD995F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37" y="4240954"/>
            <a:ext cx="3711262" cy="258340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695C80D8-6E16-4C3A-A50C-9A103E0C4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68" y="4297458"/>
            <a:ext cx="3680779" cy="25605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72A360-A0AF-418A-82F4-3C31250A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95729"/>
            <a:ext cx="9404723" cy="1400530"/>
          </a:xfrm>
        </p:spPr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to gen</a:t>
            </a:r>
          </a:p>
        </p:txBody>
      </p:sp>
    </p:spTree>
    <p:extLst>
      <p:ext uri="{BB962C8B-B14F-4D97-AF65-F5344CB8AC3E}">
        <p14:creationId xmlns:p14="http://schemas.microsoft.com/office/powerpoint/2010/main" val="237734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4766</TotalTime>
  <Words>224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ALPhA Spring 2021 Week 4 </vt:lpstr>
      <vt:lpstr>Summary</vt:lpstr>
      <vt:lpstr>Normal neural net vs. quantile neural net</vt:lpstr>
      <vt:lpstr>Loss curves (single, random quantile each time)</vt:lpstr>
      <vt:lpstr>Localized gen pt (200-220 GeV)</vt:lpstr>
      <vt:lpstr>Using a leaky ReLU activation and the new sampling</vt:lpstr>
      <vt:lpstr>Gen to raw reco</vt:lpstr>
      <vt:lpstr>Raw reco to 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25</cp:revision>
  <dcterms:created xsi:type="dcterms:W3CDTF">2019-02-19T14:12:45Z</dcterms:created>
  <dcterms:modified xsi:type="dcterms:W3CDTF">2021-02-16T21:07:36Z</dcterms:modified>
</cp:coreProperties>
</file>