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242681-B45E-40E0-94D4-A30FA483F95D}" v="14" dt="2021-02-26T19:32:48.25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aden Kronheim" userId="4eca96a34860634b" providerId="LiveId" clId="{2F242681-B45E-40E0-94D4-A30FA483F95D}"/>
    <pc:docChg chg="undo custSel addSld delSld modSld">
      <pc:chgData name="Braden Kronheim" userId="4eca96a34860634b" providerId="LiveId" clId="{2F242681-B45E-40E0-94D4-A30FA483F95D}" dt="2021-02-26T19:36:57.341" v="87" actId="1076"/>
      <pc:docMkLst>
        <pc:docMk/>
      </pc:docMkLst>
      <pc:sldChg chg="modSp mod">
        <pc:chgData name="Braden Kronheim" userId="4eca96a34860634b" providerId="LiveId" clId="{2F242681-B45E-40E0-94D4-A30FA483F95D}" dt="2021-02-26T19:32:58.353" v="86" actId="20577"/>
        <pc:sldMkLst>
          <pc:docMk/>
          <pc:sldMk cId="3863350844" sldId="256"/>
        </pc:sldMkLst>
        <pc:spChg chg="mod">
          <ac:chgData name="Braden Kronheim" userId="4eca96a34860634b" providerId="LiveId" clId="{2F242681-B45E-40E0-94D4-A30FA483F95D}" dt="2021-02-26T19:32:58.353" v="86" actId="20577"/>
          <ac:spMkLst>
            <pc:docMk/>
            <pc:sldMk cId="3863350844" sldId="256"/>
            <ac:spMk id="3" creationId="{7AD9DC8B-D529-4C8A-A941-351FC33C297D}"/>
          </ac:spMkLst>
        </pc:spChg>
      </pc:sldChg>
      <pc:sldChg chg="addSp delSp modSp new mod">
        <pc:chgData name="Braden Kronheim" userId="4eca96a34860634b" providerId="LiveId" clId="{2F242681-B45E-40E0-94D4-A30FA483F95D}" dt="2021-02-26T19:32:51.443" v="84" actId="1076"/>
        <pc:sldMkLst>
          <pc:docMk/>
          <pc:sldMk cId="2105856674" sldId="257"/>
        </pc:sldMkLst>
        <pc:spChg chg="del">
          <ac:chgData name="Braden Kronheim" userId="4eca96a34860634b" providerId="LiveId" clId="{2F242681-B45E-40E0-94D4-A30FA483F95D}" dt="2021-02-27T00:28:29.964" v="9" actId="478"/>
          <ac:spMkLst>
            <pc:docMk/>
            <pc:sldMk cId="2105856674" sldId="257"/>
            <ac:spMk id="2" creationId="{71F157F4-CC7D-4823-9ADA-A977C827AD01}"/>
          </ac:spMkLst>
        </pc:spChg>
        <pc:spChg chg="del">
          <ac:chgData name="Braden Kronheim" userId="4eca96a34860634b" providerId="LiveId" clId="{2F242681-B45E-40E0-94D4-A30FA483F95D}" dt="2021-02-27T00:28:30.844" v="10" actId="478"/>
          <ac:spMkLst>
            <pc:docMk/>
            <pc:sldMk cId="2105856674" sldId="257"/>
            <ac:spMk id="3" creationId="{83CFAF0E-1284-4904-8F98-D4F8F360D075}"/>
          </ac:spMkLst>
        </pc:spChg>
        <pc:spChg chg="add mod">
          <ac:chgData name="Braden Kronheim" userId="4eca96a34860634b" providerId="LiveId" clId="{2F242681-B45E-40E0-94D4-A30FA483F95D}" dt="2021-02-26T19:32:45.252" v="81" actId="1076"/>
          <ac:spMkLst>
            <pc:docMk/>
            <pc:sldMk cId="2105856674" sldId="257"/>
            <ac:spMk id="15" creationId="{849A38FD-59D9-47E1-9FC9-C029BFD3E623}"/>
          </ac:spMkLst>
        </pc:spChg>
        <pc:spChg chg="add mod">
          <ac:chgData name="Braden Kronheim" userId="4eca96a34860634b" providerId="LiveId" clId="{2F242681-B45E-40E0-94D4-A30FA483F95D}" dt="2021-02-26T19:32:50.380" v="83" actId="1076"/>
          <ac:spMkLst>
            <pc:docMk/>
            <pc:sldMk cId="2105856674" sldId="257"/>
            <ac:spMk id="16" creationId="{D28FC493-71FF-4899-A4FF-502BD1645065}"/>
          </ac:spMkLst>
        </pc:spChg>
        <pc:picChg chg="add mod">
          <ac:chgData name="Braden Kronheim" userId="4eca96a34860634b" providerId="LiveId" clId="{2F242681-B45E-40E0-94D4-A30FA483F95D}" dt="2021-02-27T00:30:04.292" v="30" actId="1076"/>
          <ac:picMkLst>
            <pc:docMk/>
            <pc:sldMk cId="2105856674" sldId="257"/>
            <ac:picMk id="6" creationId="{67FA8BAB-2AC8-48AB-828F-D23E16CE9391}"/>
          </ac:picMkLst>
        </pc:picChg>
        <pc:picChg chg="add mod">
          <ac:chgData name="Braden Kronheim" userId="4eca96a34860634b" providerId="LiveId" clId="{2F242681-B45E-40E0-94D4-A30FA483F95D}" dt="2021-02-27T00:30:04.292" v="30" actId="1076"/>
          <ac:picMkLst>
            <pc:docMk/>
            <pc:sldMk cId="2105856674" sldId="257"/>
            <ac:picMk id="8" creationId="{4DF1EB04-0038-416E-AB8E-6E4A54A829A9}"/>
          </ac:picMkLst>
        </pc:picChg>
        <pc:picChg chg="add del mod">
          <ac:chgData name="Braden Kronheim" userId="4eca96a34860634b" providerId="LiveId" clId="{2F242681-B45E-40E0-94D4-A30FA483F95D}" dt="2021-02-27T00:30:31.208" v="38" actId="931"/>
          <ac:picMkLst>
            <pc:docMk/>
            <pc:sldMk cId="2105856674" sldId="257"/>
            <ac:picMk id="10" creationId="{9E9EE42A-ADCB-4EEB-9CF2-92617B657740}"/>
          </ac:picMkLst>
        </pc:picChg>
        <pc:picChg chg="add mod">
          <ac:chgData name="Braden Kronheim" userId="4eca96a34860634b" providerId="LiveId" clId="{2F242681-B45E-40E0-94D4-A30FA483F95D}" dt="2021-02-27T00:30:43.393" v="42" actId="962"/>
          <ac:picMkLst>
            <pc:docMk/>
            <pc:sldMk cId="2105856674" sldId="257"/>
            <ac:picMk id="12" creationId="{9B19C870-7FE7-4FBD-B684-88032A09DEB6}"/>
          </ac:picMkLst>
        </pc:picChg>
        <pc:picChg chg="add mod">
          <ac:chgData name="Braden Kronheim" userId="4eca96a34860634b" providerId="LiveId" clId="{2F242681-B45E-40E0-94D4-A30FA483F95D}" dt="2021-02-26T19:32:51.443" v="84" actId="1076"/>
          <ac:picMkLst>
            <pc:docMk/>
            <pc:sldMk cId="2105856674" sldId="257"/>
            <ac:picMk id="14" creationId="{F9A7444B-607E-4A4A-9BA0-084D56085477}"/>
          </ac:picMkLst>
        </pc:picChg>
      </pc:sldChg>
      <pc:sldChg chg="addSp delSp modSp new mod">
        <pc:chgData name="Braden Kronheim" userId="4eca96a34860634b" providerId="LiveId" clId="{2F242681-B45E-40E0-94D4-A30FA483F95D}" dt="2021-02-26T19:36:57.341" v="87" actId="1076"/>
        <pc:sldMkLst>
          <pc:docMk/>
          <pc:sldMk cId="2455086095" sldId="258"/>
        </pc:sldMkLst>
        <pc:spChg chg="del">
          <ac:chgData name="Braden Kronheim" userId="4eca96a34860634b" providerId="LiveId" clId="{2F242681-B45E-40E0-94D4-A30FA483F95D}" dt="2021-02-26T19:32:22.599" v="57" actId="478"/>
          <ac:spMkLst>
            <pc:docMk/>
            <pc:sldMk cId="2455086095" sldId="258"/>
            <ac:spMk id="2" creationId="{539C40D4-89CA-4BBF-A589-7A3D60DF0A87}"/>
          </ac:spMkLst>
        </pc:spChg>
        <pc:spChg chg="del">
          <ac:chgData name="Braden Kronheim" userId="4eca96a34860634b" providerId="LiveId" clId="{2F242681-B45E-40E0-94D4-A30FA483F95D}" dt="2021-02-27T00:29:27.519" v="21" actId="478"/>
          <ac:spMkLst>
            <pc:docMk/>
            <pc:sldMk cId="2455086095" sldId="258"/>
            <ac:spMk id="3" creationId="{A4CACCE9-4C31-4695-9FC3-5723564C1188}"/>
          </ac:spMkLst>
        </pc:spChg>
        <pc:spChg chg="add mod">
          <ac:chgData name="Braden Kronheim" userId="4eca96a34860634b" providerId="LiveId" clId="{2F242681-B45E-40E0-94D4-A30FA483F95D}" dt="2021-02-26T19:36:57.341" v="87" actId="1076"/>
          <ac:spMkLst>
            <pc:docMk/>
            <pc:sldMk cId="2455086095" sldId="258"/>
            <ac:spMk id="13" creationId="{6959A2E3-55C4-4529-A2E2-28BB42391EBF}"/>
          </ac:spMkLst>
        </pc:spChg>
        <pc:spChg chg="add mod">
          <ac:chgData name="Braden Kronheim" userId="4eca96a34860634b" providerId="LiveId" clId="{2F242681-B45E-40E0-94D4-A30FA483F95D}" dt="2021-02-26T19:32:40.828" v="79" actId="20577"/>
          <ac:spMkLst>
            <pc:docMk/>
            <pc:sldMk cId="2455086095" sldId="258"/>
            <ac:spMk id="14" creationId="{F4DE3F4C-3296-4114-A63A-7380690B6FB7}"/>
          </ac:spMkLst>
        </pc:spChg>
        <pc:picChg chg="add mod">
          <ac:chgData name="Braden Kronheim" userId="4eca96a34860634b" providerId="LiveId" clId="{2F242681-B45E-40E0-94D4-A30FA483F95D}" dt="2021-02-26T19:32:20.522" v="56" actId="1076"/>
          <ac:picMkLst>
            <pc:docMk/>
            <pc:sldMk cId="2455086095" sldId="258"/>
            <ac:picMk id="6" creationId="{6AB98FB1-10FA-4C73-B377-07C9798076AC}"/>
          </ac:picMkLst>
        </pc:picChg>
        <pc:picChg chg="add mod">
          <ac:chgData name="Braden Kronheim" userId="4eca96a34860634b" providerId="LiveId" clId="{2F242681-B45E-40E0-94D4-A30FA483F95D}" dt="2021-02-27T00:30:07.253" v="31" actId="1076"/>
          <ac:picMkLst>
            <pc:docMk/>
            <pc:sldMk cId="2455086095" sldId="258"/>
            <ac:picMk id="8" creationId="{A633E049-6CA0-4A1D-A110-7DBD9EDF5AFC}"/>
          </ac:picMkLst>
        </pc:picChg>
        <pc:picChg chg="add mod">
          <ac:chgData name="Braden Kronheim" userId="4eca96a34860634b" providerId="LiveId" clId="{2F242681-B45E-40E0-94D4-A30FA483F95D}" dt="2021-02-27T00:31:21.876" v="50" actId="962"/>
          <ac:picMkLst>
            <pc:docMk/>
            <pc:sldMk cId="2455086095" sldId="258"/>
            <ac:picMk id="10" creationId="{4A6436F7-F00F-41FE-A474-785E60597228}"/>
          </ac:picMkLst>
        </pc:picChg>
        <pc:picChg chg="add mod">
          <ac:chgData name="Braden Kronheim" userId="4eca96a34860634b" providerId="LiveId" clId="{2F242681-B45E-40E0-94D4-A30FA483F95D}" dt="2021-02-26T19:32:19.586" v="55" actId="1076"/>
          <ac:picMkLst>
            <pc:docMk/>
            <pc:sldMk cId="2455086095" sldId="258"/>
            <ac:picMk id="12" creationId="{F104F73C-8E58-4C5F-9CCE-9585804647A9}"/>
          </ac:picMkLst>
        </pc:picChg>
      </pc:sldChg>
      <pc:sldChg chg="del">
        <pc:chgData name="Braden Kronheim" userId="4eca96a34860634b" providerId="LiveId" clId="{2F242681-B45E-40E0-94D4-A30FA483F95D}" dt="2021-02-27T00:28:09.530" v="0" actId="47"/>
        <pc:sldMkLst>
          <pc:docMk/>
          <pc:sldMk cId="723578608" sldId="267"/>
        </pc:sldMkLst>
      </pc:sldChg>
      <pc:sldChg chg="del">
        <pc:chgData name="Braden Kronheim" userId="4eca96a34860634b" providerId="LiveId" clId="{2F242681-B45E-40E0-94D4-A30FA483F95D}" dt="2021-02-27T00:28:10.302" v="1" actId="47"/>
        <pc:sldMkLst>
          <pc:docMk/>
          <pc:sldMk cId="3719069118" sldId="268"/>
        </pc:sldMkLst>
      </pc:sldChg>
      <pc:sldChg chg="del">
        <pc:chgData name="Braden Kronheim" userId="4eca96a34860634b" providerId="LiveId" clId="{2F242681-B45E-40E0-94D4-A30FA483F95D}" dt="2021-02-27T00:28:10.960" v="2" actId="47"/>
        <pc:sldMkLst>
          <pc:docMk/>
          <pc:sldMk cId="859496277" sldId="269"/>
        </pc:sldMkLst>
      </pc:sldChg>
      <pc:sldChg chg="del">
        <pc:chgData name="Braden Kronheim" userId="4eca96a34860634b" providerId="LiveId" clId="{2F242681-B45E-40E0-94D4-A30FA483F95D}" dt="2021-02-27T00:28:11.935" v="3" actId="47"/>
        <pc:sldMkLst>
          <pc:docMk/>
          <pc:sldMk cId="4294485046" sldId="270"/>
        </pc:sldMkLst>
      </pc:sldChg>
      <pc:sldChg chg="del">
        <pc:chgData name="Braden Kronheim" userId="4eca96a34860634b" providerId="LiveId" clId="{2F242681-B45E-40E0-94D4-A30FA483F95D}" dt="2021-02-27T00:28:12.643" v="4" actId="47"/>
        <pc:sldMkLst>
          <pc:docMk/>
          <pc:sldMk cId="2964682218" sldId="272"/>
        </pc:sldMkLst>
      </pc:sldChg>
      <pc:sldChg chg="del">
        <pc:chgData name="Braden Kronheim" userId="4eca96a34860634b" providerId="LiveId" clId="{2F242681-B45E-40E0-94D4-A30FA483F95D}" dt="2021-02-27T00:28:14.386" v="5" actId="47"/>
        <pc:sldMkLst>
          <pc:docMk/>
          <pc:sldMk cId="1732458142" sldId="273"/>
        </pc:sldMkLst>
      </pc:sldChg>
      <pc:sldChg chg="del">
        <pc:chgData name="Braden Kronheim" userId="4eca96a34860634b" providerId="LiveId" clId="{2F242681-B45E-40E0-94D4-A30FA483F95D}" dt="2021-02-27T00:28:15.923" v="6" actId="47"/>
        <pc:sldMkLst>
          <pc:docMk/>
          <pc:sldMk cId="2617170841" sldId="274"/>
        </pc:sldMkLst>
      </pc:sldChg>
      <pc:sldChg chg="del">
        <pc:chgData name="Braden Kronheim" userId="4eca96a34860634b" providerId="LiveId" clId="{2F242681-B45E-40E0-94D4-A30FA483F95D}" dt="2021-02-27T00:28:20.776" v="7" actId="47"/>
        <pc:sldMkLst>
          <pc:docMk/>
          <pc:sldMk cId="2717671602" sldId="27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DF5140-8DF5-4207-9E32-86B5B0CF6706}" type="datetimeFigureOut">
              <a:rPr lang="en-US" smtClean="0"/>
              <a:t>2/26/2021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1DCC79-F6AF-4C06-B836-71146AF6AA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4973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1DCC79-F6AF-4C06-B836-71146AF6AA76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43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D2FBA-0B06-4249-BF00-3781405046B4}" type="datetime1">
              <a:rPr lang="en-US" smtClean="0"/>
              <a:t>2/26/2021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537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6030D-9AB2-4D81-B7C3-59AC4278994B}" type="datetime1">
              <a:rPr lang="en-US" smtClean="0"/>
              <a:t>2/26/2021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364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564E2-02B1-4E12-92CE-E1986211950A}" type="datetime1">
              <a:rPr lang="en-US" smtClean="0"/>
              <a:t>2/26/2021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5711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A901A-86DF-4577-A479-59B4998CF572}" type="datetime1">
              <a:rPr lang="en-US" smtClean="0"/>
              <a:t>2/26/2021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937525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BF1CA-4A56-4CAA-9DD2-2FB749E6B250}" type="datetime1">
              <a:rPr lang="en-US" smtClean="0"/>
              <a:t>2/26/2021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261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BAA19-3A86-4FE0-B3AC-AAB9E9E63EB6}" type="datetime1">
              <a:rPr lang="en-US" smtClean="0"/>
              <a:t>2/26/2021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9954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A8EA-DC7C-4701-9669-50A07844F60F}" type="datetime1">
              <a:rPr lang="en-US" smtClean="0"/>
              <a:t>2/26/2021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6012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05227-D2A7-40D9-920E-5FB090E9B23C}" type="datetime1">
              <a:rPr lang="en-US" smtClean="0"/>
              <a:t>2/26/2021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1175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DB886-2B59-4F5C-A649-92D4E3FE9F8D}" type="datetime1">
              <a:rPr lang="en-US" smtClean="0"/>
              <a:t>2/26/2021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319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1FD5E-6050-476F-8968-AB68CA0734E1}" type="datetime1">
              <a:rPr lang="en-US" smtClean="0"/>
              <a:t>2/26/2021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365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DCF2E-14AC-4D3F-A937-504CAE834C24}" type="datetime1">
              <a:rPr lang="en-US" smtClean="0"/>
              <a:t>2/26/2021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883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B2F0A-9FD8-4C32-AE0A-ED1660E3003E}" type="datetime1">
              <a:rPr lang="en-US" smtClean="0"/>
              <a:t>2/26/2021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321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3FD94-363F-4F06-97C5-4923AC94F3DB}" type="datetime1">
              <a:rPr lang="en-US" smtClean="0"/>
              <a:t>2/26/2021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285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554F3-BC9E-466A-B68C-2E965F9ABC2B}" type="datetime1">
              <a:rPr lang="en-US" smtClean="0"/>
              <a:t>2/26/2021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057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B2050-EBF6-4D5A-9C04-3D3A4DE8D2DD}" type="datetime1">
              <a:rPr lang="en-US" smtClean="0"/>
              <a:t>2/26/2021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848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936C2-EB6A-4CA2-BE76-27C8048DFEDB}" type="datetime1">
              <a:rPr lang="en-US" smtClean="0"/>
              <a:t>2/26/2021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955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0290A-80C0-4663-87B5-06D9FBFB5CE6}" type="datetime1">
              <a:rPr lang="en-US" smtClean="0"/>
              <a:t>2/26/2021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010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B443BDE-9835-4F43-B2D7-B9052C844035}" type="datetime1">
              <a:rPr lang="en-US" smtClean="0"/>
              <a:t>2/26/2021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288B43-A109-46B3-A168-95ABB01D82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0512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tmp"/><Relationship Id="rId4" Type="http://schemas.openxmlformats.org/officeDocument/2006/relationships/image" Target="../media/image9.tm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tmp"/><Relationship Id="rId4" Type="http://schemas.openxmlformats.org/officeDocument/2006/relationships/image" Target="../media/image13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8568933-6F5A-4943-B536-C1C19E25C121}"/>
              </a:ext>
            </a:extLst>
          </p:cNvPr>
          <p:cNvSpPr/>
          <p:nvPr/>
        </p:nvSpPr>
        <p:spPr>
          <a:xfrm>
            <a:off x="5184742" y="4892511"/>
            <a:ext cx="7007259" cy="196549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BD39D2-A912-4FFF-B27D-EEBD8C2642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4" y="1447800"/>
            <a:ext cx="9882091" cy="3329581"/>
          </a:xfrm>
        </p:spPr>
        <p:txBody>
          <a:bodyPr/>
          <a:lstStyle/>
          <a:p>
            <a:r>
              <a:rPr lang="en-US" dirty="0" err="1"/>
              <a:t>ALPhA</a:t>
            </a:r>
            <a:br>
              <a:rPr lang="en-US" dirty="0"/>
            </a:br>
            <a:r>
              <a:rPr lang="en-US" dirty="0"/>
              <a:t>Spring 2021 Week 5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D9DC8B-D529-4C8A-A941-351FC33C29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1145118"/>
          </a:xfrm>
        </p:spPr>
        <p:txBody>
          <a:bodyPr>
            <a:normAutofit/>
          </a:bodyPr>
          <a:lstStyle/>
          <a:p>
            <a:r>
              <a:rPr lang="en-US" dirty="0"/>
              <a:t>Braden Kronheim</a:t>
            </a:r>
          </a:p>
          <a:p>
            <a:r>
              <a:rPr lang="en-US" dirty="0"/>
              <a:t>February 26, 2020</a:t>
            </a:r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B2226FD1-85BB-4B83-A081-1D83591147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0783" y="5030867"/>
            <a:ext cx="6666394" cy="1783262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B0D0A8-F68D-42FD-9C3B-6A6C0202E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350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7FF15D-E3BA-487E-B0D5-96EF872E9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2</a:t>
            </a:fld>
            <a:endParaRPr lang="en-US" dirty="0"/>
          </a:p>
        </p:txBody>
      </p:sp>
      <p:pic>
        <p:nvPicPr>
          <p:cNvPr id="6" name="Picture 5" descr="Graphical user interface, application, Excel&#10;&#10;Description automatically generated">
            <a:extLst>
              <a:ext uri="{FF2B5EF4-FFF2-40B4-BE49-F238E27FC236}">
                <a16:creationId xmlns:a16="http://schemas.microsoft.com/office/drawing/2014/main" id="{67FA8BAB-2AC8-48AB-828F-D23E16CE93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1268" y="1457133"/>
            <a:ext cx="2095682" cy="4419983"/>
          </a:xfrm>
          <a:prstGeom prst="rect">
            <a:avLst/>
          </a:prstGeom>
        </p:spPr>
      </p:pic>
      <p:pic>
        <p:nvPicPr>
          <p:cNvPr id="8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DF1EB04-0038-416E-AB8E-6E4A54A829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7437" y="1457132"/>
            <a:ext cx="2103302" cy="4419983"/>
          </a:xfrm>
          <a:prstGeom prst="rect">
            <a:avLst/>
          </a:prstGeom>
        </p:spPr>
      </p:pic>
      <p:pic>
        <p:nvPicPr>
          <p:cNvPr id="12" name="Picture 11" descr="Graphical user interface, application, Excel&#10;&#10;Description automatically generated">
            <a:extLst>
              <a:ext uri="{FF2B5EF4-FFF2-40B4-BE49-F238E27FC236}">
                <a16:creationId xmlns:a16="http://schemas.microsoft.com/office/drawing/2014/main" id="{9B19C870-7FE7-4FBD-B684-88032A09DE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853" y="1457131"/>
            <a:ext cx="2118544" cy="4419983"/>
          </a:xfrm>
          <a:prstGeom prst="rect">
            <a:avLst/>
          </a:prstGeom>
        </p:spPr>
      </p:pic>
      <p:pic>
        <p:nvPicPr>
          <p:cNvPr id="14" name="Picture 1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9A7444B-607E-4A4A-9BA0-084D5608547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1099" y="1457131"/>
            <a:ext cx="2149026" cy="440474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49A38FD-59D9-47E1-9FC9-C029BFD3E623}"/>
              </a:ext>
            </a:extLst>
          </p:cNvPr>
          <p:cNvSpPr txBox="1"/>
          <p:nvPr/>
        </p:nvSpPr>
        <p:spPr>
          <a:xfrm>
            <a:off x="8285588" y="796218"/>
            <a:ext cx="1282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Predicted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28FC493-71FF-4899-A4FF-502BD1645065}"/>
              </a:ext>
            </a:extLst>
          </p:cNvPr>
          <p:cNvSpPr txBox="1"/>
          <p:nvPr/>
        </p:nvSpPr>
        <p:spPr>
          <a:xfrm>
            <a:off x="2320962" y="694084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2105856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D4E654-7781-497A-AE05-FC2FC509C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3</a:t>
            </a:fld>
            <a:endParaRPr lang="en-US" dirty="0"/>
          </a:p>
        </p:txBody>
      </p:sp>
      <p:pic>
        <p:nvPicPr>
          <p:cNvPr id="6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6AB98FB1-10FA-4C73-B377-07C9798076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203" y="2746880"/>
            <a:ext cx="2194750" cy="2964437"/>
          </a:xfrm>
          <a:prstGeom prst="rect">
            <a:avLst/>
          </a:prstGeom>
        </p:spPr>
      </p:pic>
      <p:pic>
        <p:nvPicPr>
          <p:cNvPr id="8" name="Picture 7" descr="Chart, histogram&#10;&#10;Description automatically generated">
            <a:extLst>
              <a:ext uri="{FF2B5EF4-FFF2-40B4-BE49-F238E27FC236}">
                <a16:creationId xmlns:a16="http://schemas.microsoft.com/office/drawing/2014/main" id="{A633E049-6CA0-4A1D-A110-7DBD9EDF5A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5769" y="2729732"/>
            <a:ext cx="2217612" cy="3010161"/>
          </a:xfrm>
          <a:prstGeom prst="rect">
            <a:avLst/>
          </a:prstGeom>
        </p:spPr>
      </p:pic>
      <p:pic>
        <p:nvPicPr>
          <p:cNvPr id="10" name="Picture 9" descr="Chart, histogram&#10;&#10;Description automatically generated">
            <a:extLst>
              <a:ext uri="{FF2B5EF4-FFF2-40B4-BE49-F238E27FC236}">
                <a16:creationId xmlns:a16="http://schemas.microsoft.com/office/drawing/2014/main" id="{4A6436F7-F00F-41FE-A474-785E605972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004" y="2729732"/>
            <a:ext cx="2209992" cy="2949196"/>
          </a:xfrm>
          <a:prstGeom prst="rect">
            <a:avLst/>
          </a:prstGeom>
        </p:spPr>
      </p:pic>
      <p:pic>
        <p:nvPicPr>
          <p:cNvPr id="12" name="Picture 11" descr="Chart, histogram&#10;&#10;Description automatically generated">
            <a:extLst>
              <a:ext uri="{FF2B5EF4-FFF2-40B4-BE49-F238E27FC236}">
                <a16:creationId xmlns:a16="http://schemas.microsoft.com/office/drawing/2014/main" id="{F104F73C-8E58-4C5F-9CCE-9585804647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7092" y="2661146"/>
            <a:ext cx="2248095" cy="301778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959A2E3-55C4-4529-A2E2-28BB42391EBF}"/>
              </a:ext>
            </a:extLst>
          </p:cNvPr>
          <p:cNvSpPr txBox="1"/>
          <p:nvPr/>
        </p:nvSpPr>
        <p:spPr>
          <a:xfrm>
            <a:off x="2307433" y="1873086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True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DE3F4C-3296-4114-A63A-7380690B6FB7}"/>
              </a:ext>
            </a:extLst>
          </p:cNvPr>
          <p:cNvSpPr txBox="1"/>
          <p:nvPr/>
        </p:nvSpPr>
        <p:spPr>
          <a:xfrm>
            <a:off x="8504206" y="1759982"/>
            <a:ext cx="1282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Predicted</a:t>
            </a:r>
          </a:p>
        </p:txBody>
      </p:sp>
    </p:spTree>
    <p:extLst>
      <p:ext uri="{BB962C8B-B14F-4D97-AF65-F5344CB8AC3E}">
        <p14:creationId xmlns:p14="http://schemas.microsoft.com/office/powerpoint/2010/main" val="24550860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4816</TotalTime>
  <Words>20</Words>
  <Application>Microsoft Office PowerPoint</Application>
  <PresentationFormat>Widescreen</PresentationFormat>
  <Paragraphs>11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Century Gothic</vt:lpstr>
      <vt:lpstr>Wingdings 3</vt:lpstr>
      <vt:lpstr>Ion</vt:lpstr>
      <vt:lpstr>ALPhA Spring 2021 Week 5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5 Presentation</dc:title>
  <dc:creator>Braden Kronheim</dc:creator>
  <cp:lastModifiedBy>Braden Kronheim</cp:lastModifiedBy>
  <cp:revision>28</cp:revision>
  <dcterms:created xsi:type="dcterms:W3CDTF">2019-02-19T14:12:45Z</dcterms:created>
  <dcterms:modified xsi:type="dcterms:W3CDTF">2021-02-26T19:36:59Z</dcterms:modified>
</cp:coreProperties>
</file>