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BDE6F-9F93-4D85-A197-C110C637C1D4}" v="6" dt="2021-02-23T16:33:37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E9CBDE6F-9F93-4D85-A197-C110C637C1D4}"/>
    <pc:docChg chg="custSel addSld delSld modSld">
      <pc:chgData name="Braden Kronheim" userId="4eca96a34860634b" providerId="LiveId" clId="{E9CBDE6F-9F93-4D85-A197-C110C637C1D4}" dt="2021-02-23T16:35:12.984" v="220" actId="47"/>
      <pc:docMkLst>
        <pc:docMk/>
      </pc:docMkLst>
      <pc:sldChg chg="modSp mod">
        <pc:chgData name="Braden Kronheim" userId="4eca96a34860634b" providerId="LiveId" clId="{E9CBDE6F-9F93-4D85-A197-C110C637C1D4}" dt="2021-02-23T16:29:06.793" v="5" actId="20577"/>
        <pc:sldMkLst>
          <pc:docMk/>
          <pc:sldMk cId="3863350844" sldId="256"/>
        </pc:sldMkLst>
        <pc:spChg chg="mod">
          <ac:chgData name="Braden Kronheim" userId="4eca96a34860634b" providerId="LiveId" clId="{E9CBDE6F-9F93-4D85-A197-C110C637C1D4}" dt="2021-02-23T16:29:02.259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E9CBDE6F-9F93-4D85-A197-C110C637C1D4}" dt="2021-02-23T16:29:06.793" v="5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del">
        <pc:chgData name="Braden Kronheim" userId="4eca96a34860634b" providerId="LiveId" clId="{E9CBDE6F-9F93-4D85-A197-C110C637C1D4}" dt="2021-02-23T16:29:18.531" v="6" actId="47"/>
        <pc:sldMkLst>
          <pc:docMk/>
          <pc:sldMk cId="2509548574" sldId="265"/>
        </pc:sldMkLst>
      </pc:sldChg>
      <pc:sldChg chg="del">
        <pc:chgData name="Braden Kronheim" userId="4eca96a34860634b" providerId="LiveId" clId="{E9CBDE6F-9F93-4D85-A197-C110C637C1D4}" dt="2021-02-23T16:29:21.107" v="7" actId="47"/>
        <pc:sldMkLst>
          <pc:docMk/>
          <pc:sldMk cId="2377341311" sldId="266"/>
        </pc:sldMkLst>
      </pc:sldChg>
      <pc:sldChg chg="modSp mod">
        <pc:chgData name="Braden Kronheim" userId="4eca96a34860634b" providerId="LiveId" clId="{E9CBDE6F-9F93-4D85-A197-C110C637C1D4}" dt="2021-02-23T16:30:12.062" v="134" actId="20577"/>
        <pc:sldMkLst>
          <pc:docMk/>
          <pc:sldMk cId="723578608" sldId="267"/>
        </pc:sldMkLst>
        <pc:spChg chg="mod">
          <ac:chgData name="Braden Kronheim" userId="4eca96a34860634b" providerId="LiveId" clId="{E9CBDE6F-9F93-4D85-A197-C110C637C1D4}" dt="2021-02-23T16:30:12.062" v="134" actId="20577"/>
          <ac:spMkLst>
            <pc:docMk/>
            <pc:sldMk cId="723578608" sldId="267"/>
            <ac:spMk id="3" creationId="{5655AAA5-39B5-42DB-8F50-EEEDBDA11CDE}"/>
          </ac:spMkLst>
        </pc:spChg>
      </pc:sldChg>
      <pc:sldChg chg="del">
        <pc:chgData name="Braden Kronheim" userId="4eca96a34860634b" providerId="LiveId" clId="{E9CBDE6F-9F93-4D85-A197-C110C637C1D4}" dt="2021-02-23T16:35:12.984" v="220" actId="47"/>
        <pc:sldMkLst>
          <pc:docMk/>
          <pc:sldMk cId="3382148772" sldId="271"/>
        </pc:sldMkLst>
      </pc:sldChg>
      <pc:sldChg chg="addSp modSp new mod">
        <pc:chgData name="Braden Kronheim" userId="4eca96a34860634b" providerId="LiveId" clId="{E9CBDE6F-9F93-4D85-A197-C110C637C1D4}" dt="2021-02-23T16:31:31.663" v="182" actId="1076"/>
        <pc:sldMkLst>
          <pc:docMk/>
          <pc:sldMk cId="2617170841" sldId="274"/>
        </pc:sldMkLst>
        <pc:spChg chg="mod">
          <ac:chgData name="Braden Kronheim" userId="4eca96a34860634b" providerId="LiveId" clId="{E9CBDE6F-9F93-4D85-A197-C110C637C1D4}" dt="2021-02-23T16:31:13.730" v="179" actId="20577"/>
          <ac:spMkLst>
            <pc:docMk/>
            <pc:sldMk cId="2617170841" sldId="274"/>
            <ac:spMk id="2" creationId="{81697769-F2A3-4B3E-A044-AF421FB66562}"/>
          </ac:spMkLst>
        </pc:spChg>
        <pc:picChg chg="add mod">
          <ac:chgData name="Braden Kronheim" userId="4eca96a34860634b" providerId="LiveId" clId="{E9CBDE6F-9F93-4D85-A197-C110C637C1D4}" dt="2021-02-23T16:30:53.405" v="169" actId="1076"/>
          <ac:picMkLst>
            <pc:docMk/>
            <pc:sldMk cId="2617170841" sldId="274"/>
            <ac:picMk id="5" creationId="{23853D64-9CB4-4186-A41A-AC531E5EBB41}"/>
          </ac:picMkLst>
        </pc:picChg>
        <pc:picChg chg="add mod">
          <ac:chgData name="Braden Kronheim" userId="4eca96a34860634b" providerId="LiveId" clId="{E9CBDE6F-9F93-4D85-A197-C110C637C1D4}" dt="2021-02-23T16:31:10.551" v="174" actId="1076"/>
          <ac:picMkLst>
            <pc:docMk/>
            <pc:sldMk cId="2617170841" sldId="274"/>
            <ac:picMk id="6" creationId="{A7A3DC96-1626-4BC3-AFC8-8F8A94E369FF}"/>
          </ac:picMkLst>
        </pc:picChg>
        <pc:picChg chg="add mod">
          <ac:chgData name="Braden Kronheim" userId="4eca96a34860634b" providerId="LiveId" clId="{E9CBDE6F-9F93-4D85-A197-C110C637C1D4}" dt="2021-02-23T16:31:31.663" v="182" actId="1076"/>
          <ac:picMkLst>
            <pc:docMk/>
            <pc:sldMk cId="2617170841" sldId="274"/>
            <ac:picMk id="7" creationId="{ADEBEAC1-866F-4F98-A64D-902932F39759}"/>
          </ac:picMkLst>
        </pc:picChg>
      </pc:sldChg>
      <pc:sldChg chg="addSp delSp modSp new mod">
        <pc:chgData name="Braden Kronheim" userId="4eca96a34860634b" providerId="LiveId" clId="{E9CBDE6F-9F93-4D85-A197-C110C637C1D4}" dt="2021-02-23T16:33:40.587" v="219" actId="1076"/>
        <pc:sldMkLst>
          <pc:docMk/>
          <pc:sldMk cId="2717671602" sldId="275"/>
        </pc:sldMkLst>
        <pc:spChg chg="mod">
          <ac:chgData name="Braden Kronheim" userId="4eca96a34860634b" providerId="LiveId" clId="{E9CBDE6F-9F93-4D85-A197-C110C637C1D4}" dt="2021-02-23T16:31:40.701" v="205" actId="20577"/>
          <ac:spMkLst>
            <pc:docMk/>
            <pc:sldMk cId="2717671602" sldId="275"/>
            <ac:spMk id="2" creationId="{258DA27C-6020-45E0-85A5-8E828D6710DE}"/>
          </ac:spMkLst>
        </pc:spChg>
        <pc:spChg chg="del">
          <ac:chgData name="Braden Kronheim" userId="4eca96a34860634b" providerId="LiveId" clId="{E9CBDE6F-9F93-4D85-A197-C110C637C1D4}" dt="2021-02-23T16:32:06.616" v="206" actId="478"/>
          <ac:spMkLst>
            <pc:docMk/>
            <pc:sldMk cId="2717671602" sldId="275"/>
            <ac:spMk id="3" creationId="{85523797-31B3-47FA-BA19-08F1DEE1555F}"/>
          </ac:spMkLst>
        </pc:spChg>
        <pc:picChg chg="add mod">
          <ac:chgData name="Braden Kronheim" userId="4eca96a34860634b" providerId="LiveId" clId="{E9CBDE6F-9F93-4D85-A197-C110C637C1D4}" dt="2021-02-23T16:32:22.617" v="211" actId="1076"/>
          <ac:picMkLst>
            <pc:docMk/>
            <pc:sldMk cId="2717671602" sldId="275"/>
            <ac:picMk id="6" creationId="{D50B64F4-DB73-42C6-85E6-6ECF575B9F3F}"/>
          </ac:picMkLst>
        </pc:picChg>
        <pc:picChg chg="add mod">
          <ac:chgData name="Braden Kronheim" userId="4eca96a34860634b" providerId="LiveId" clId="{E9CBDE6F-9F93-4D85-A197-C110C637C1D4}" dt="2021-02-23T16:32:46.932" v="215" actId="962"/>
          <ac:picMkLst>
            <pc:docMk/>
            <pc:sldMk cId="2717671602" sldId="275"/>
            <ac:picMk id="8" creationId="{6DE43944-6A84-41ED-885E-5245381428A2}"/>
          </ac:picMkLst>
        </pc:picChg>
        <pc:picChg chg="add mod">
          <ac:chgData name="Braden Kronheim" userId="4eca96a34860634b" providerId="LiveId" clId="{E9CBDE6F-9F93-4D85-A197-C110C637C1D4}" dt="2021-02-23T16:33:40.587" v="219" actId="1076"/>
          <ac:picMkLst>
            <pc:docMk/>
            <pc:sldMk cId="2717671602" sldId="275"/>
            <ac:picMk id="10" creationId="{9543FF6E-6A81-4E94-A501-18F51CAA3B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February 23,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2D8-C4EB-4A9B-BC27-0793F9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AA5-39B5-42DB-8F50-EEEDBDA1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11113"/>
            <a:ext cx="8946541" cy="5194169"/>
          </a:xfrm>
        </p:spPr>
        <p:txBody>
          <a:bodyPr>
            <a:normAutofit/>
          </a:bodyPr>
          <a:lstStyle/>
          <a:p>
            <a:r>
              <a:rPr lang="en-US" dirty="0"/>
              <a:t>What I have been trying to do the past few weeks never had had hope of working</a:t>
            </a:r>
          </a:p>
          <a:p>
            <a:pPr lvl="1"/>
            <a:r>
              <a:rPr lang="en-US" dirty="0"/>
              <a:t>My quantile nets are solving the problem they are supposed to solve, but the solution to this problem is not as helpful as I had thought</a:t>
            </a:r>
          </a:p>
          <a:p>
            <a:r>
              <a:rPr lang="en-US" dirty="0"/>
              <a:t>In order to have a better jet reconstruction, we </a:t>
            </a:r>
            <a:r>
              <a:rPr lang="en-US" i="1" dirty="0"/>
              <a:t>need</a:t>
            </a:r>
            <a:r>
              <a:rPr lang="en-US" dirty="0"/>
              <a:t> to have more information than just the final jet</a:t>
            </a:r>
          </a:p>
          <a:p>
            <a:pPr lvl="1"/>
            <a:r>
              <a:rPr lang="en-US" dirty="0"/>
              <a:t>This brings us back to the method from last semester which, while not probabilistic, was able to solve the problem fairly well</a:t>
            </a:r>
          </a:p>
          <a:p>
            <a:r>
              <a:rPr lang="en-US" dirty="0"/>
              <a:t>I did experimenting with multiple dimensional predictions, the networks seem to struggle with tails, but do fine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6087-6FE2-4AC5-86E7-D0321747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63FF-157E-4871-990F-79F7D13B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Quantile Net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5AC9-6325-46C9-9D34-A93923D5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C73BC9-3DD8-4567-B6C9-719EA2B4EDFB}"/>
              </a:ext>
            </a:extLst>
          </p:cNvPr>
          <p:cNvCxnSpPr/>
          <p:nvPr/>
        </p:nvCxnSpPr>
        <p:spPr>
          <a:xfrm>
            <a:off x="3893270" y="2384981"/>
            <a:ext cx="0" cy="11877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E6A47-7EED-4884-967E-4CC8C4DA51C8}"/>
              </a:ext>
            </a:extLst>
          </p:cNvPr>
          <p:cNvCxnSpPr/>
          <p:nvPr/>
        </p:nvCxnSpPr>
        <p:spPr>
          <a:xfrm>
            <a:off x="4251488" y="3035431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218A4C-A046-4905-95E5-B220DDC5FD31}"/>
              </a:ext>
            </a:extLst>
          </p:cNvPr>
          <p:cNvSpPr txBox="1"/>
          <p:nvPr/>
        </p:nvSpPr>
        <p:spPr>
          <a:xfrm>
            <a:off x="3554074" y="189034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4E724-7913-4A7A-BC7E-E0166A1CEB98}"/>
              </a:ext>
            </a:extLst>
          </p:cNvPr>
          <p:cNvSpPr txBox="1"/>
          <p:nvPr/>
        </p:nvSpPr>
        <p:spPr>
          <a:xfrm>
            <a:off x="7204765" y="183937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499E80-8EE0-480E-825D-F0C232BDBBF6}"/>
              </a:ext>
            </a:extLst>
          </p:cNvPr>
          <p:cNvSpPr/>
          <p:nvPr/>
        </p:nvSpPr>
        <p:spPr>
          <a:xfrm>
            <a:off x="6777872" y="2441435"/>
            <a:ext cx="1941922" cy="987565"/>
          </a:xfrm>
          <a:custGeom>
            <a:avLst/>
            <a:gdLst>
              <a:gd name="connsiteX0" fmla="*/ 0 w 1941922"/>
              <a:gd name="connsiteY0" fmla="*/ 950453 h 987565"/>
              <a:gd name="connsiteX1" fmla="*/ 320511 w 1941922"/>
              <a:gd name="connsiteY1" fmla="*/ 875039 h 987565"/>
              <a:gd name="connsiteX2" fmla="*/ 904973 w 1941922"/>
              <a:gd name="connsiteY2" fmla="*/ 7773 h 987565"/>
              <a:gd name="connsiteX3" fmla="*/ 1263192 w 1941922"/>
              <a:gd name="connsiteY3" fmla="*/ 469686 h 987565"/>
              <a:gd name="connsiteX4" fmla="*/ 1517715 w 1941922"/>
              <a:gd name="connsiteY4" fmla="*/ 837332 h 987565"/>
              <a:gd name="connsiteX5" fmla="*/ 1941922 w 1941922"/>
              <a:gd name="connsiteY5" fmla="*/ 837332 h 9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1922" h="987565">
                <a:moveTo>
                  <a:pt x="0" y="950453"/>
                </a:moveTo>
                <a:cubicBezTo>
                  <a:pt x="84841" y="991302"/>
                  <a:pt x="169682" y="1032152"/>
                  <a:pt x="320511" y="875039"/>
                </a:cubicBezTo>
                <a:cubicBezTo>
                  <a:pt x="471340" y="717926"/>
                  <a:pt x="747860" y="75332"/>
                  <a:pt x="904973" y="7773"/>
                </a:cubicBezTo>
                <a:cubicBezTo>
                  <a:pt x="1062086" y="-59786"/>
                  <a:pt x="1161068" y="331426"/>
                  <a:pt x="1263192" y="469686"/>
                </a:cubicBezTo>
                <a:cubicBezTo>
                  <a:pt x="1365316" y="607946"/>
                  <a:pt x="1404594" y="776058"/>
                  <a:pt x="1517715" y="837332"/>
                </a:cubicBezTo>
                <a:cubicBezTo>
                  <a:pt x="1630836" y="898606"/>
                  <a:pt x="1786379" y="867969"/>
                  <a:pt x="1941922" y="837332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3B144-2A19-4C75-9118-C5E00813233A}"/>
              </a:ext>
            </a:extLst>
          </p:cNvPr>
          <p:cNvSpPr txBox="1"/>
          <p:nvPr/>
        </p:nvSpPr>
        <p:spPr>
          <a:xfrm>
            <a:off x="4064119" y="2441435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FF951-E526-4F25-89FA-06101CA1C4D7}"/>
              </a:ext>
            </a:extLst>
          </p:cNvPr>
          <p:cNvCxnSpPr>
            <a:cxnSpLocks/>
          </p:cNvCxnSpPr>
          <p:nvPr/>
        </p:nvCxnSpPr>
        <p:spPr>
          <a:xfrm flipH="1">
            <a:off x="4927218" y="4480872"/>
            <a:ext cx="20233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CC258E-C36C-4BB5-8566-40A2D4F1324B}"/>
              </a:ext>
            </a:extLst>
          </p:cNvPr>
          <p:cNvCxnSpPr/>
          <p:nvPr/>
        </p:nvCxnSpPr>
        <p:spPr>
          <a:xfrm>
            <a:off x="7518207" y="3866560"/>
            <a:ext cx="0" cy="11877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FC403-0BFB-4EEB-8695-0A3315E04241}"/>
              </a:ext>
            </a:extLst>
          </p:cNvPr>
          <p:cNvSpPr/>
          <p:nvPr/>
        </p:nvSpPr>
        <p:spPr>
          <a:xfrm>
            <a:off x="2889690" y="4160946"/>
            <a:ext cx="1941922" cy="987565"/>
          </a:xfrm>
          <a:custGeom>
            <a:avLst/>
            <a:gdLst>
              <a:gd name="connsiteX0" fmla="*/ 0 w 1941922"/>
              <a:gd name="connsiteY0" fmla="*/ 950453 h 987565"/>
              <a:gd name="connsiteX1" fmla="*/ 320511 w 1941922"/>
              <a:gd name="connsiteY1" fmla="*/ 875039 h 987565"/>
              <a:gd name="connsiteX2" fmla="*/ 904973 w 1941922"/>
              <a:gd name="connsiteY2" fmla="*/ 7773 h 987565"/>
              <a:gd name="connsiteX3" fmla="*/ 1263192 w 1941922"/>
              <a:gd name="connsiteY3" fmla="*/ 469686 h 987565"/>
              <a:gd name="connsiteX4" fmla="*/ 1517715 w 1941922"/>
              <a:gd name="connsiteY4" fmla="*/ 837332 h 987565"/>
              <a:gd name="connsiteX5" fmla="*/ 1941922 w 1941922"/>
              <a:gd name="connsiteY5" fmla="*/ 837332 h 9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1922" h="987565">
                <a:moveTo>
                  <a:pt x="0" y="950453"/>
                </a:moveTo>
                <a:cubicBezTo>
                  <a:pt x="84841" y="991302"/>
                  <a:pt x="169682" y="1032152"/>
                  <a:pt x="320511" y="875039"/>
                </a:cubicBezTo>
                <a:cubicBezTo>
                  <a:pt x="471340" y="717926"/>
                  <a:pt x="747860" y="75332"/>
                  <a:pt x="904973" y="7773"/>
                </a:cubicBezTo>
                <a:cubicBezTo>
                  <a:pt x="1062086" y="-59786"/>
                  <a:pt x="1161068" y="331426"/>
                  <a:pt x="1263192" y="469686"/>
                </a:cubicBezTo>
                <a:cubicBezTo>
                  <a:pt x="1365316" y="607946"/>
                  <a:pt x="1404594" y="776058"/>
                  <a:pt x="1517715" y="837332"/>
                </a:cubicBezTo>
                <a:cubicBezTo>
                  <a:pt x="1630836" y="898606"/>
                  <a:pt x="1786379" y="867969"/>
                  <a:pt x="1941922" y="837332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9FD5E5-6879-4A65-AD41-D1B8B2674087}"/>
              </a:ext>
            </a:extLst>
          </p:cNvPr>
          <p:cNvSpPr txBox="1"/>
          <p:nvPr/>
        </p:nvSpPr>
        <p:spPr>
          <a:xfrm>
            <a:off x="5133216" y="386256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 Net</a:t>
            </a:r>
          </a:p>
        </p:txBody>
      </p:sp>
    </p:spTree>
    <p:extLst>
      <p:ext uri="{BB962C8B-B14F-4D97-AF65-F5344CB8AC3E}">
        <p14:creationId xmlns:p14="http://schemas.microsoft.com/office/powerpoint/2010/main" val="37190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E4EE-126D-4529-AECF-27147D26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trying to ask it to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12512-00B3-4D68-BEAE-44EB684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3FFE2A-892C-4E76-A5B6-B1C57E02E91E}"/>
              </a:ext>
            </a:extLst>
          </p:cNvPr>
          <p:cNvCxnSpPr/>
          <p:nvPr/>
        </p:nvCxnSpPr>
        <p:spPr>
          <a:xfrm>
            <a:off x="1809946" y="2828041"/>
            <a:ext cx="0" cy="11877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6A828D-EFBD-402A-B648-598A3673C977}"/>
              </a:ext>
            </a:extLst>
          </p:cNvPr>
          <p:cNvCxnSpPr/>
          <p:nvPr/>
        </p:nvCxnSpPr>
        <p:spPr>
          <a:xfrm>
            <a:off x="2168164" y="3478491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A3F138-BCD2-4AC9-8884-25B0486B5D42}"/>
              </a:ext>
            </a:extLst>
          </p:cNvPr>
          <p:cNvSpPr txBox="1"/>
          <p:nvPr/>
        </p:nvSpPr>
        <p:spPr>
          <a:xfrm>
            <a:off x="9036092" y="216407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2103-3765-4DD7-A6F0-60E15F61E221}"/>
              </a:ext>
            </a:extLst>
          </p:cNvPr>
          <p:cNvSpPr txBox="1"/>
          <p:nvPr/>
        </p:nvSpPr>
        <p:spPr>
          <a:xfrm>
            <a:off x="5121441" y="22824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65F698-BDB9-4335-8BCD-B6CDBBC00F8E}"/>
              </a:ext>
            </a:extLst>
          </p:cNvPr>
          <p:cNvSpPr/>
          <p:nvPr/>
        </p:nvSpPr>
        <p:spPr>
          <a:xfrm>
            <a:off x="4694548" y="2884495"/>
            <a:ext cx="1941922" cy="987565"/>
          </a:xfrm>
          <a:custGeom>
            <a:avLst/>
            <a:gdLst>
              <a:gd name="connsiteX0" fmla="*/ 0 w 1941922"/>
              <a:gd name="connsiteY0" fmla="*/ 950453 h 987565"/>
              <a:gd name="connsiteX1" fmla="*/ 320511 w 1941922"/>
              <a:gd name="connsiteY1" fmla="*/ 875039 h 987565"/>
              <a:gd name="connsiteX2" fmla="*/ 904973 w 1941922"/>
              <a:gd name="connsiteY2" fmla="*/ 7773 h 987565"/>
              <a:gd name="connsiteX3" fmla="*/ 1263192 w 1941922"/>
              <a:gd name="connsiteY3" fmla="*/ 469686 h 987565"/>
              <a:gd name="connsiteX4" fmla="*/ 1517715 w 1941922"/>
              <a:gd name="connsiteY4" fmla="*/ 837332 h 987565"/>
              <a:gd name="connsiteX5" fmla="*/ 1941922 w 1941922"/>
              <a:gd name="connsiteY5" fmla="*/ 837332 h 9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1922" h="987565">
                <a:moveTo>
                  <a:pt x="0" y="950453"/>
                </a:moveTo>
                <a:cubicBezTo>
                  <a:pt x="84841" y="991302"/>
                  <a:pt x="169682" y="1032152"/>
                  <a:pt x="320511" y="875039"/>
                </a:cubicBezTo>
                <a:cubicBezTo>
                  <a:pt x="471340" y="717926"/>
                  <a:pt x="747860" y="75332"/>
                  <a:pt x="904973" y="7773"/>
                </a:cubicBezTo>
                <a:cubicBezTo>
                  <a:pt x="1062086" y="-59786"/>
                  <a:pt x="1161068" y="331426"/>
                  <a:pt x="1263192" y="469686"/>
                </a:cubicBezTo>
                <a:cubicBezTo>
                  <a:pt x="1365316" y="607946"/>
                  <a:pt x="1404594" y="776058"/>
                  <a:pt x="1517715" y="837332"/>
                </a:cubicBezTo>
                <a:cubicBezTo>
                  <a:pt x="1630836" y="898606"/>
                  <a:pt x="1786379" y="867969"/>
                  <a:pt x="1941922" y="837332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63067-A910-4158-A8C7-4C6EA39AA3D5}"/>
              </a:ext>
            </a:extLst>
          </p:cNvPr>
          <p:cNvSpPr txBox="1"/>
          <p:nvPr/>
        </p:nvSpPr>
        <p:spPr>
          <a:xfrm>
            <a:off x="1980795" y="2884495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Response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EF986B-5B3E-4690-B7C6-621220430ED5}"/>
              </a:ext>
            </a:extLst>
          </p:cNvPr>
          <p:cNvCxnSpPr/>
          <p:nvPr/>
        </p:nvCxnSpPr>
        <p:spPr>
          <a:xfrm>
            <a:off x="9375288" y="2702733"/>
            <a:ext cx="0" cy="11877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9EA1E1-79AB-4092-B5FB-1ED2720DD70D}"/>
              </a:ext>
            </a:extLst>
          </p:cNvPr>
          <p:cNvCxnSpPr/>
          <p:nvPr/>
        </p:nvCxnSpPr>
        <p:spPr>
          <a:xfrm>
            <a:off x="6636470" y="3392864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C83EBA-2C5B-4850-B642-A56B1BF18495}"/>
              </a:ext>
            </a:extLst>
          </p:cNvPr>
          <p:cNvSpPr txBox="1"/>
          <p:nvPr/>
        </p:nvSpPr>
        <p:spPr>
          <a:xfrm>
            <a:off x="6659713" y="285929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 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8EC7F-B20C-403C-AAA3-6AF3F72D4A7E}"/>
              </a:ext>
            </a:extLst>
          </p:cNvPr>
          <p:cNvSpPr txBox="1"/>
          <p:nvPr/>
        </p:nvSpPr>
        <p:spPr>
          <a:xfrm>
            <a:off x="1470750" y="24187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pic>
        <p:nvPicPr>
          <p:cNvPr id="1026" name="Picture 2" descr="Image result for egg">
            <a:extLst>
              <a:ext uri="{FF2B5EF4-FFF2-40B4-BE49-F238E27FC236}">
                <a16:creationId xmlns:a16="http://schemas.microsoft.com/office/drawing/2014/main" id="{107AD6B2-1FD5-4D08-AAF8-61915EF46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0" y="4674880"/>
            <a:ext cx="3007148" cy="15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egg">
            <a:extLst>
              <a:ext uri="{FF2B5EF4-FFF2-40B4-BE49-F238E27FC236}">
                <a16:creationId xmlns:a16="http://schemas.microsoft.com/office/drawing/2014/main" id="{A22B9DA4-386B-432B-A089-2F2A72AB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52" y="4674880"/>
            <a:ext cx="3007148" cy="15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hattered egg">
            <a:extLst>
              <a:ext uri="{FF2B5EF4-FFF2-40B4-BE49-F238E27FC236}">
                <a16:creationId xmlns:a16="http://schemas.microsoft.com/office/drawing/2014/main" id="{68E8B80C-EF3D-442B-9557-6E60FD99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21" y="450429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F7A77A-FB79-4776-A729-D2444862562B}"/>
              </a:ext>
            </a:extLst>
          </p:cNvPr>
          <p:cNvCxnSpPr/>
          <p:nvPr/>
        </p:nvCxnSpPr>
        <p:spPr>
          <a:xfrm>
            <a:off x="2752626" y="5481549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4E8AD7-7894-4CAF-B4B3-08F84B50612C}"/>
              </a:ext>
            </a:extLst>
          </p:cNvPr>
          <p:cNvCxnSpPr/>
          <p:nvPr/>
        </p:nvCxnSpPr>
        <p:spPr>
          <a:xfrm>
            <a:off x="6659713" y="5585243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BCD9-344C-45A7-9DF0-841B2F66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quantile net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269A-D6A1-431B-A821-94CE4973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E3B2B-3AD6-4EA1-98AE-D3C23C0AAD96}"/>
              </a:ext>
            </a:extLst>
          </p:cNvPr>
          <p:cNvSpPr txBox="1"/>
          <p:nvPr/>
        </p:nvSpPr>
        <p:spPr>
          <a:xfrm>
            <a:off x="1090206" y="123493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Usage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3994DE7-89D4-4C22-8F9C-E0222AE7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54" y="2781658"/>
            <a:ext cx="3886537" cy="2446232"/>
          </a:xfrm>
          <a:prstGeom prst="rect">
            <a:avLst/>
          </a:prstGeom>
        </p:spPr>
      </p:pic>
      <p:pic>
        <p:nvPicPr>
          <p:cNvPr id="16" name="Picture 15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23BBF007-1F92-48DC-8FDB-8FDC462B9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04266"/>
            <a:ext cx="3749365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8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33E9-9F3D-491C-AC40-07464BBB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quantile net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567DF-4E8C-49DF-8126-2AE2D405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5C9F1-26BD-4FAD-9C7E-4BDC24D674E7}"/>
              </a:ext>
            </a:extLst>
          </p:cNvPr>
          <p:cNvSpPr txBox="1"/>
          <p:nvPr/>
        </p:nvSpPr>
        <p:spPr>
          <a:xfrm>
            <a:off x="1683438" y="125983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 Usage</a:t>
            </a:r>
          </a:p>
        </p:txBody>
      </p:sp>
      <p:pic>
        <p:nvPicPr>
          <p:cNvPr id="7" name="Picture 6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B70FD01A-9A51-4A58-8473-E81468764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5" y="2558521"/>
            <a:ext cx="3749365" cy="244623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FFD998B-5C6C-4078-9BA5-0AE48714C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" y="1828801"/>
            <a:ext cx="3673158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A7E1-23D8-4A93-80CB-1C018CA3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simpler situation: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0C711-F881-4E98-940E-1234C854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98E6AA4-A745-4250-B851-1DB5FFAD0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34" y="1344813"/>
            <a:ext cx="3856054" cy="254530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8D3F58D-888A-4502-A8A0-0F9A2F2F0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6" y="4027286"/>
            <a:ext cx="3779848" cy="256054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97EDC69-98F3-4059-B55D-B0EB4A43D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85" y="2352770"/>
            <a:ext cx="3825572" cy="2575783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EA2BDD1-95B7-422B-BA6C-18E416D23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51" y="4019665"/>
            <a:ext cx="3718882" cy="2568163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E7DA9739-AF8F-408B-B46B-941AFA0E1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6" y="1321951"/>
            <a:ext cx="367315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7769-F2A3-4B3E-A044-AF421FB6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dimensions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0314-DC27-459B-85E3-BA6A1FEC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F0BFA-F6E4-4DAB-BA0E-C853BD8A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3853D64-9CB4-4186-A41A-AC531E5E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6" y="1609168"/>
            <a:ext cx="3696020" cy="508298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7A3DC96-1626-4BC3-AFC8-8F8A94E36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54" y="1590116"/>
            <a:ext cx="3703641" cy="5121084"/>
          </a:xfrm>
          <a:prstGeom prst="rect">
            <a:avLst/>
          </a:prstGeom>
        </p:spPr>
      </p:pic>
      <p:pic>
        <p:nvPicPr>
          <p:cNvPr id="7" name="Picture 6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ADEBEAC1-866F-4F98-A64D-902932F39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73" y="1570612"/>
            <a:ext cx="3604572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7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A27C-6020-45E0-85A5-8E828D6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dimensions predicted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10198-10FA-4375-97BF-1B9E3386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50B64F4-DB73-42C6-85E6-6ECF575B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58" y="1284198"/>
            <a:ext cx="3596952" cy="512108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DE43944-6A84-41ED-885E-524538142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67" y="1373283"/>
            <a:ext cx="3749365" cy="512108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543FF6E-6A81-4E94-A501-18F51CAA3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6" y="1380904"/>
            <a:ext cx="3749365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7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4816</TotalTime>
  <Words>187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ALPhA Spring 2021 Week 5 </vt:lpstr>
      <vt:lpstr>Summary</vt:lpstr>
      <vt:lpstr>What does the Quantile Net learn?</vt:lpstr>
      <vt:lpstr>What am I trying to ask it to do?</vt:lpstr>
      <vt:lpstr>How the quantile net does</vt:lpstr>
      <vt:lpstr>How the quantile net does</vt:lpstr>
      <vt:lpstr>For a simpler situation:</vt:lpstr>
      <vt:lpstr>4 dimensions true</vt:lpstr>
      <vt:lpstr>4 dimensions predicted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27</cp:revision>
  <dcterms:created xsi:type="dcterms:W3CDTF">2019-02-19T14:12:45Z</dcterms:created>
  <dcterms:modified xsi:type="dcterms:W3CDTF">2021-02-23T16:35:39Z</dcterms:modified>
</cp:coreProperties>
</file>