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65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F96321-D29D-41C0-9F5A-BCEBC56409EA}" v="39" dt="2021-03-05T17:34:07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EEF96321-D29D-41C0-9F5A-BCEBC56409EA}"/>
    <pc:docChg chg="undo custSel addSld delSld modSld">
      <pc:chgData name="Braden Kronheim" userId="4eca96a34860634b" providerId="LiveId" clId="{EEF96321-D29D-41C0-9F5A-BCEBC56409EA}" dt="2021-03-05T17:34:13.877" v="459" actId="1076"/>
      <pc:docMkLst>
        <pc:docMk/>
      </pc:docMkLst>
      <pc:sldChg chg="modSp mod">
        <pc:chgData name="Braden Kronheim" userId="4eca96a34860634b" providerId="LiveId" clId="{EEF96321-D29D-41C0-9F5A-BCEBC56409EA}" dt="2021-03-05T17:29:44.109" v="239" actId="20577"/>
        <pc:sldMkLst>
          <pc:docMk/>
          <pc:sldMk cId="3863350844" sldId="256"/>
        </pc:sldMkLst>
        <pc:spChg chg="mod">
          <ac:chgData name="Braden Kronheim" userId="4eca96a34860634b" providerId="LiveId" clId="{EEF96321-D29D-41C0-9F5A-BCEBC56409EA}" dt="2021-03-05T17:29:44.109" v="239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EEF96321-D29D-41C0-9F5A-BCEBC56409EA}" dt="2021-03-05T17:29:37.578" v="237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del">
        <pc:chgData name="Braden Kronheim" userId="4eca96a34860634b" providerId="LiveId" clId="{EEF96321-D29D-41C0-9F5A-BCEBC56409EA}" dt="2021-03-05T17:24:47.855" v="76" actId="47"/>
        <pc:sldMkLst>
          <pc:docMk/>
          <pc:sldMk cId="2105856674" sldId="257"/>
        </pc:sldMkLst>
      </pc:sldChg>
      <pc:sldChg chg="del">
        <pc:chgData name="Braden Kronheim" userId="4eca96a34860634b" providerId="LiveId" clId="{EEF96321-D29D-41C0-9F5A-BCEBC56409EA}" dt="2021-03-05T17:24:49.805" v="77" actId="47"/>
        <pc:sldMkLst>
          <pc:docMk/>
          <pc:sldMk cId="2455086095" sldId="258"/>
        </pc:sldMkLst>
      </pc:sldChg>
      <pc:sldChg chg="addSp delSp modSp new mod">
        <pc:chgData name="Braden Kronheim" userId="4eca96a34860634b" providerId="LiveId" clId="{EEF96321-D29D-41C0-9F5A-BCEBC56409EA}" dt="2021-03-05T17:28:15.106" v="211" actId="1076"/>
        <pc:sldMkLst>
          <pc:docMk/>
          <pc:sldMk cId="1155578345" sldId="259"/>
        </pc:sldMkLst>
        <pc:spChg chg="mod">
          <ac:chgData name="Braden Kronheim" userId="4eca96a34860634b" providerId="LiveId" clId="{EEF96321-D29D-41C0-9F5A-BCEBC56409EA}" dt="2021-03-05T17:28:15.106" v="211" actId="1076"/>
          <ac:spMkLst>
            <pc:docMk/>
            <pc:sldMk cId="1155578345" sldId="259"/>
            <ac:spMk id="2" creationId="{6BA4E845-4F77-4AD7-BEE9-05244BFD90D9}"/>
          </ac:spMkLst>
        </pc:spChg>
        <pc:spChg chg="del">
          <ac:chgData name="Braden Kronheim" userId="4eca96a34860634b" providerId="LiveId" clId="{EEF96321-D29D-41C0-9F5A-BCEBC56409EA}" dt="2021-03-03T22:42:26.021" v="1" actId="931"/>
          <ac:spMkLst>
            <pc:docMk/>
            <pc:sldMk cId="1155578345" sldId="259"/>
            <ac:spMk id="3" creationId="{BFD8B6F4-09E0-438C-8FBD-EB9AA2EBBDA1}"/>
          </ac:spMkLst>
        </pc:spChg>
        <pc:picChg chg="add mod">
          <ac:chgData name="Braden Kronheim" userId="4eca96a34860634b" providerId="LiveId" clId="{EEF96321-D29D-41C0-9F5A-BCEBC56409EA}" dt="2021-03-05T17:27:10.776" v="143" actId="1076"/>
          <ac:picMkLst>
            <pc:docMk/>
            <pc:sldMk cId="1155578345" sldId="259"/>
            <ac:picMk id="6" creationId="{79D828E2-0D90-4582-BD16-453D35958556}"/>
          </ac:picMkLst>
        </pc:picChg>
        <pc:picChg chg="add mod">
          <ac:chgData name="Braden Kronheim" userId="4eca96a34860634b" providerId="LiveId" clId="{EEF96321-D29D-41C0-9F5A-BCEBC56409EA}" dt="2021-03-05T17:27:11.663" v="144" actId="1076"/>
          <ac:picMkLst>
            <pc:docMk/>
            <pc:sldMk cId="1155578345" sldId="259"/>
            <ac:picMk id="8" creationId="{FE9D46C0-A909-4A33-BA49-1A9398FEEC3C}"/>
          </ac:picMkLst>
        </pc:picChg>
        <pc:picChg chg="add del mod">
          <ac:chgData name="Braden Kronheim" userId="4eca96a34860634b" providerId="LiveId" clId="{EEF96321-D29D-41C0-9F5A-BCEBC56409EA}" dt="2021-03-05T17:25:37.394" v="94" actId="21"/>
          <ac:picMkLst>
            <pc:docMk/>
            <pc:sldMk cId="1155578345" sldId="259"/>
            <ac:picMk id="10" creationId="{DBA28766-3856-4136-A048-CEC78A679BF7}"/>
          </ac:picMkLst>
        </pc:picChg>
      </pc:sldChg>
      <pc:sldChg chg="addSp delSp modSp new mod">
        <pc:chgData name="Braden Kronheim" userId="4eca96a34860634b" providerId="LiveId" clId="{EEF96321-D29D-41C0-9F5A-BCEBC56409EA}" dt="2021-03-05T17:25:55.835" v="105" actId="1076"/>
        <pc:sldMkLst>
          <pc:docMk/>
          <pc:sldMk cId="1132151132" sldId="260"/>
        </pc:sldMkLst>
        <pc:spChg chg="del">
          <ac:chgData name="Braden Kronheim" userId="4eca96a34860634b" providerId="LiveId" clId="{EEF96321-D29D-41C0-9F5A-BCEBC56409EA}" dt="2021-03-03T22:43:57.137" v="15" actId="931"/>
          <ac:spMkLst>
            <pc:docMk/>
            <pc:sldMk cId="1132151132" sldId="260"/>
            <ac:spMk id="3" creationId="{22770D13-4E02-46E4-8912-FAC655A620F8}"/>
          </ac:spMkLst>
        </pc:spChg>
        <pc:picChg chg="add mod">
          <ac:chgData name="Braden Kronheim" userId="4eca96a34860634b" providerId="LiveId" clId="{EEF96321-D29D-41C0-9F5A-BCEBC56409EA}" dt="2021-03-05T17:25:52.804" v="104" actId="1076"/>
          <ac:picMkLst>
            <pc:docMk/>
            <pc:sldMk cId="1132151132" sldId="260"/>
            <ac:picMk id="6" creationId="{60D79002-E3C3-4E0C-8713-C9D84DE03293}"/>
          </ac:picMkLst>
        </pc:picChg>
        <pc:picChg chg="add mod">
          <ac:chgData name="Braden Kronheim" userId="4eca96a34860634b" providerId="LiveId" clId="{EEF96321-D29D-41C0-9F5A-BCEBC56409EA}" dt="2021-03-05T17:25:51.500" v="103" actId="1076"/>
          <ac:picMkLst>
            <pc:docMk/>
            <pc:sldMk cId="1132151132" sldId="260"/>
            <ac:picMk id="7" creationId="{54B91B65-02ED-4AE2-9C27-8681AA54BA4E}"/>
          </ac:picMkLst>
        </pc:picChg>
        <pc:picChg chg="add mod">
          <ac:chgData name="Braden Kronheim" userId="4eca96a34860634b" providerId="LiveId" clId="{EEF96321-D29D-41C0-9F5A-BCEBC56409EA}" dt="2021-03-05T17:25:55.835" v="105" actId="1076"/>
          <ac:picMkLst>
            <pc:docMk/>
            <pc:sldMk cId="1132151132" sldId="260"/>
            <ac:picMk id="8" creationId="{308006FB-3557-423C-85E0-434684F59678}"/>
          </ac:picMkLst>
        </pc:picChg>
        <pc:picChg chg="add del mod">
          <ac:chgData name="Braden Kronheim" userId="4eca96a34860634b" providerId="LiveId" clId="{EEF96321-D29D-41C0-9F5A-BCEBC56409EA}" dt="2021-03-05T17:25:03.542" v="78" actId="21"/>
          <ac:picMkLst>
            <pc:docMk/>
            <pc:sldMk cId="1132151132" sldId="260"/>
            <ac:picMk id="10" creationId="{6A5F0FC1-8D3C-416B-86B9-09E837E167BE}"/>
          </ac:picMkLst>
        </pc:picChg>
      </pc:sldChg>
      <pc:sldChg chg="addSp delSp modSp new mod">
        <pc:chgData name="Braden Kronheim" userId="4eca96a34860634b" providerId="LiveId" clId="{EEF96321-D29D-41C0-9F5A-BCEBC56409EA}" dt="2021-03-05T17:25:32.476" v="93" actId="14100"/>
        <pc:sldMkLst>
          <pc:docMk/>
          <pc:sldMk cId="348369907" sldId="261"/>
        </pc:sldMkLst>
        <pc:spChg chg="del">
          <ac:chgData name="Braden Kronheim" userId="4eca96a34860634b" providerId="LiveId" clId="{EEF96321-D29D-41C0-9F5A-BCEBC56409EA}" dt="2021-03-03T22:45:03.682" v="28" actId="931"/>
          <ac:spMkLst>
            <pc:docMk/>
            <pc:sldMk cId="348369907" sldId="261"/>
            <ac:spMk id="3" creationId="{AE39A503-403D-414D-8D37-70DE3237E025}"/>
          </ac:spMkLst>
        </pc:spChg>
        <pc:picChg chg="add mod">
          <ac:chgData name="Braden Kronheim" userId="4eca96a34860634b" providerId="LiveId" clId="{EEF96321-D29D-41C0-9F5A-BCEBC56409EA}" dt="2021-03-05T17:25:29.907" v="92" actId="1076"/>
          <ac:picMkLst>
            <pc:docMk/>
            <pc:sldMk cId="348369907" sldId="261"/>
            <ac:picMk id="6" creationId="{AE6BDFAE-7BC2-48AC-AC31-2A05708BBC14}"/>
          </ac:picMkLst>
        </pc:picChg>
        <pc:picChg chg="add mod">
          <ac:chgData name="Braden Kronheim" userId="4eca96a34860634b" providerId="LiveId" clId="{EEF96321-D29D-41C0-9F5A-BCEBC56409EA}" dt="2021-03-05T17:25:32.476" v="93" actId="14100"/>
          <ac:picMkLst>
            <pc:docMk/>
            <pc:sldMk cId="348369907" sldId="261"/>
            <ac:picMk id="7" creationId="{BD03496F-72C2-4B79-A14B-4468AE6D01F8}"/>
          </ac:picMkLst>
        </pc:picChg>
        <pc:picChg chg="add mod">
          <ac:chgData name="Braden Kronheim" userId="4eca96a34860634b" providerId="LiveId" clId="{EEF96321-D29D-41C0-9F5A-BCEBC56409EA}" dt="2021-03-05T17:25:25.915" v="90" actId="1076"/>
          <ac:picMkLst>
            <pc:docMk/>
            <pc:sldMk cId="348369907" sldId="261"/>
            <ac:picMk id="8" creationId="{55F21378-13D5-43CB-B576-8F6E808372EC}"/>
          </ac:picMkLst>
        </pc:picChg>
      </pc:sldChg>
      <pc:sldChg chg="addSp delSp modSp new mod">
        <pc:chgData name="Braden Kronheim" userId="4eca96a34860634b" providerId="LiveId" clId="{EEF96321-D29D-41C0-9F5A-BCEBC56409EA}" dt="2021-03-05T17:28:37.554" v="229" actId="1076"/>
        <pc:sldMkLst>
          <pc:docMk/>
          <pc:sldMk cId="1348140345" sldId="262"/>
        </pc:sldMkLst>
        <pc:spChg chg="del">
          <ac:chgData name="Braden Kronheim" userId="4eca96a34860634b" providerId="LiveId" clId="{EEF96321-D29D-41C0-9F5A-BCEBC56409EA}" dt="2021-03-05T17:28:23.673" v="213" actId="478"/>
          <ac:spMkLst>
            <pc:docMk/>
            <pc:sldMk cId="1348140345" sldId="262"/>
            <ac:spMk id="2" creationId="{5D7B0C6B-0222-4CDB-BF1F-1A2D72476C81}"/>
          </ac:spMkLst>
        </pc:spChg>
        <pc:spChg chg="del">
          <ac:chgData name="Braden Kronheim" userId="4eca96a34860634b" providerId="LiveId" clId="{EEF96321-D29D-41C0-9F5A-BCEBC56409EA}" dt="2021-03-03T23:06:48.297" v="37" actId="478"/>
          <ac:spMkLst>
            <pc:docMk/>
            <pc:sldMk cId="1348140345" sldId="262"/>
            <ac:spMk id="3" creationId="{E7303DD8-452C-4222-97D9-E5D21BC00A00}"/>
          </ac:spMkLst>
        </pc:spChg>
        <pc:spChg chg="add mod">
          <ac:chgData name="Braden Kronheim" userId="4eca96a34860634b" providerId="LiveId" clId="{EEF96321-D29D-41C0-9F5A-BCEBC56409EA}" dt="2021-03-05T17:28:37.554" v="229" actId="1076"/>
          <ac:spMkLst>
            <pc:docMk/>
            <pc:sldMk cId="1348140345" sldId="262"/>
            <ac:spMk id="7" creationId="{67574C5E-90DA-4ED5-BBC0-675951F00971}"/>
          </ac:spMkLst>
        </pc:spChg>
        <pc:picChg chg="add mod">
          <ac:chgData name="Braden Kronheim" userId="4eca96a34860634b" providerId="LiveId" clId="{EEF96321-D29D-41C0-9F5A-BCEBC56409EA}" dt="2021-03-05T17:27:06.951" v="142" actId="1076"/>
          <ac:picMkLst>
            <pc:docMk/>
            <pc:sldMk cId="1348140345" sldId="262"/>
            <ac:picMk id="6" creationId="{F18EBD78-4DC1-4277-A62B-3F359410109D}"/>
          </ac:picMkLst>
        </pc:picChg>
        <pc:picChg chg="add mod">
          <ac:chgData name="Braden Kronheim" userId="4eca96a34860634b" providerId="LiveId" clId="{EEF96321-D29D-41C0-9F5A-BCEBC56409EA}" dt="2021-03-05T17:27:05.423" v="141" actId="1076"/>
          <ac:picMkLst>
            <pc:docMk/>
            <pc:sldMk cId="1348140345" sldId="262"/>
            <ac:picMk id="8" creationId="{DDF11FBC-E5F9-4F52-8C38-53C9E2499001}"/>
          </ac:picMkLst>
        </pc:picChg>
        <pc:picChg chg="add del mod">
          <ac:chgData name="Braden Kronheim" userId="4eca96a34860634b" providerId="LiveId" clId="{EEF96321-D29D-41C0-9F5A-BCEBC56409EA}" dt="2021-03-05T17:26:09.370" v="110" actId="21"/>
          <ac:picMkLst>
            <pc:docMk/>
            <pc:sldMk cId="1348140345" sldId="262"/>
            <ac:picMk id="10" creationId="{C265B721-F16A-4204-86DE-FC4C3E5FC35C}"/>
          </ac:picMkLst>
        </pc:picChg>
      </pc:sldChg>
      <pc:sldChg chg="addSp delSp modSp new mod">
        <pc:chgData name="Braden Kronheim" userId="4eca96a34860634b" providerId="LiveId" clId="{EEF96321-D29D-41C0-9F5A-BCEBC56409EA}" dt="2021-03-05T17:27:03.023" v="140" actId="1076"/>
        <pc:sldMkLst>
          <pc:docMk/>
          <pc:sldMk cId="3793269554" sldId="263"/>
        </pc:sldMkLst>
        <pc:spChg chg="del">
          <ac:chgData name="Braden Kronheim" userId="4eca96a34860634b" providerId="LiveId" clId="{EEF96321-D29D-41C0-9F5A-BCEBC56409EA}" dt="2021-03-03T23:07:56.899" v="53" actId="478"/>
          <ac:spMkLst>
            <pc:docMk/>
            <pc:sldMk cId="3793269554" sldId="263"/>
            <ac:spMk id="2" creationId="{005E69F1-0DC7-4F57-BC76-6AC5B0EB568E}"/>
          </ac:spMkLst>
        </pc:spChg>
        <pc:spChg chg="del">
          <ac:chgData name="Braden Kronheim" userId="4eca96a34860634b" providerId="LiveId" clId="{EEF96321-D29D-41C0-9F5A-BCEBC56409EA}" dt="2021-03-03T23:07:55.750" v="52" actId="478"/>
          <ac:spMkLst>
            <pc:docMk/>
            <pc:sldMk cId="3793269554" sldId="263"/>
            <ac:spMk id="3" creationId="{62ED18EA-E700-4EFE-8B88-A4FB3D655A61}"/>
          </ac:spMkLst>
        </pc:spChg>
        <pc:picChg chg="add mod">
          <ac:chgData name="Braden Kronheim" userId="4eca96a34860634b" providerId="LiveId" clId="{EEF96321-D29D-41C0-9F5A-BCEBC56409EA}" dt="2021-03-05T17:26:58.231" v="138" actId="1076"/>
          <ac:picMkLst>
            <pc:docMk/>
            <pc:sldMk cId="3793269554" sldId="263"/>
            <ac:picMk id="6" creationId="{B428531D-0E95-4EAD-9070-562307B9DFAA}"/>
          </ac:picMkLst>
        </pc:picChg>
        <pc:picChg chg="add mod">
          <ac:chgData name="Braden Kronheim" userId="4eca96a34860634b" providerId="LiveId" clId="{EEF96321-D29D-41C0-9F5A-BCEBC56409EA}" dt="2021-03-05T17:27:03.023" v="140" actId="1076"/>
          <ac:picMkLst>
            <pc:docMk/>
            <pc:sldMk cId="3793269554" sldId="263"/>
            <ac:picMk id="7" creationId="{D41CC963-0255-41E2-8065-7883F90B527F}"/>
          </ac:picMkLst>
        </pc:picChg>
        <pc:picChg chg="add mod">
          <ac:chgData name="Braden Kronheim" userId="4eca96a34860634b" providerId="LiveId" clId="{EEF96321-D29D-41C0-9F5A-BCEBC56409EA}" dt="2021-03-05T17:26:56.598" v="137" actId="1076"/>
          <ac:picMkLst>
            <pc:docMk/>
            <pc:sldMk cId="3793269554" sldId="263"/>
            <ac:picMk id="8" creationId="{2D3C7B6E-DAFB-451B-AD88-6214823BF536}"/>
          </ac:picMkLst>
        </pc:picChg>
        <pc:picChg chg="add del mod">
          <ac:chgData name="Braden Kronheim" userId="4eca96a34860634b" providerId="LiveId" clId="{EEF96321-D29D-41C0-9F5A-BCEBC56409EA}" dt="2021-03-05T17:26:19.481" v="115" actId="21"/>
          <ac:picMkLst>
            <pc:docMk/>
            <pc:sldMk cId="3793269554" sldId="263"/>
            <ac:picMk id="10" creationId="{1417E74F-3719-484E-B0DC-85621753B66D}"/>
          </ac:picMkLst>
        </pc:picChg>
      </pc:sldChg>
      <pc:sldChg chg="addSp delSp modSp new mod">
        <pc:chgData name="Braden Kronheim" userId="4eca96a34860634b" providerId="LiveId" clId="{EEF96321-D29D-41C0-9F5A-BCEBC56409EA}" dt="2021-03-05T17:26:42.925" v="129" actId="1076"/>
        <pc:sldMkLst>
          <pc:docMk/>
          <pc:sldMk cId="987827840" sldId="264"/>
        </pc:sldMkLst>
        <pc:spChg chg="del">
          <ac:chgData name="Braden Kronheim" userId="4eca96a34860634b" providerId="LiveId" clId="{EEF96321-D29D-41C0-9F5A-BCEBC56409EA}" dt="2021-03-03T23:09:17.339" v="67" actId="931"/>
          <ac:spMkLst>
            <pc:docMk/>
            <pc:sldMk cId="987827840" sldId="264"/>
            <ac:spMk id="3" creationId="{23D353CE-6B57-4CAD-B369-E5924ACC3D9E}"/>
          </ac:spMkLst>
        </pc:spChg>
        <pc:picChg chg="add mod">
          <ac:chgData name="Braden Kronheim" userId="4eca96a34860634b" providerId="LiveId" clId="{EEF96321-D29D-41C0-9F5A-BCEBC56409EA}" dt="2021-03-05T17:26:42.925" v="129" actId="1076"/>
          <ac:picMkLst>
            <pc:docMk/>
            <pc:sldMk cId="987827840" sldId="264"/>
            <ac:picMk id="6" creationId="{338CB7BB-D65B-4692-8EBE-ED789C31201E}"/>
          </ac:picMkLst>
        </pc:picChg>
        <pc:picChg chg="add del mod">
          <ac:chgData name="Braden Kronheim" userId="4eca96a34860634b" providerId="LiveId" clId="{EEF96321-D29D-41C0-9F5A-BCEBC56409EA}" dt="2021-03-05T17:26:15.281" v="112"/>
          <ac:picMkLst>
            <pc:docMk/>
            <pc:sldMk cId="987827840" sldId="264"/>
            <ac:picMk id="7" creationId="{6128DB7B-8B9F-46D8-8A6A-C7E6A1BD93C0}"/>
          </ac:picMkLst>
        </pc:picChg>
        <pc:picChg chg="add mod">
          <ac:chgData name="Braden Kronheim" userId="4eca96a34860634b" providerId="LiveId" clId="{EEF96321-D29D-41C0-9F5A-BCEBC56409EA}" dt="2021-03-05T17:26:41.847" v="128" actId="1076"/>
          <ac:picMkLst>
            <pc:docMk/>
            <pc:sldMk cId="987827840" sldId="264"/>
            <ac:picMk id="8" creationId="{0ED42E9A-265B-4988-A966-58D8C52E925B}"/>
          </ac:picMkLst>
        </pc:picChg>
        <pc:picChg chg="add mod">
          <ac:chgData name="Braden Kronheim" userId="4eca96a34860634b" providerId="LiveId" clId="{EEF96321-D29D-41C0-9F5A-BCEBC56409EA}" dt="2021-03-05T17:26:34.214" v="124" actId="14100"/>
          <ac:picMkLst>
            <pc:docMk/>
            <pc:sldMk cId="987827840" sldId="264"/>
            <ac:picMk id="9" creationId="{FA75FEF2-24D9-423E-B420-40EFE64E197A}"/>
          </ac:picMkLst>
        </pc:picChg>
      </pc:sldChg>
      <pc:sldChg chg="addSp delSp modSp new mod">
        <pc:chgData name="Braden Kronheim" userId="4eca96a34860634b" providerId="LiveId" clId="{EEF96321-D29D-41C0-9F5A-BCEBC56409EA}" dt="2021-03-05T17:34:13.877" v="459" actId="1076"/>
        <pc:sldMkLst>
          <pc:docMk/>
          <pc:sldMk cId="1289889406" sldId="265"/>
        </pc:sldMkLst>
        <pc:spChg chg="mod">
          <ac:chgData name="Braden Kronheim" userId="4eca96a34860634b" providerId="LiveId" clId="{EEF96321-D29D-41C0-9F5A-BCEBC56409EA}" dt="2021-03-05T17:30:19.677" v="287" actId="20577"/>
          <ac:spMkLst>
            <pc:docMk/>
            <pc:sldMk cId="1289889406" sldId="265"/>
            <ac:spMk id="2" creationId="{DA872596-D846-4A9B-A113-2526F8394FDF}"/>
          </ac:spMkLst>
        </pc:spChg>
        <pc:spChg chg="del">
          <ac:chgData name="Braden Kronheim" userId="4eca96a34860634b" providerId="LiveId" clId="{EEF96321-D29D-41C0-9F5A-BCEBC56409EA}" dt="2021-03-05T17:30:07.223" v="241" actId="478"/>
          <ac:spMkLst>
            <pc:docMk/>
            <pc:sldMk cId="1289889406" sldId="265"/>
            <ac:spMk id="3" creationId="{4075659A-6F59-4821-B4FD-180A84C633A4}"/>
          </ac:spMkLst>
        </pc:spChg>
        <pc:spChg chg="add mod">
          <ac:chgData name="Braden Kronheim" userId="4eca96a34860634b" providerId="LiveId" clId="{EEF96321-D29D-41C0-9F5A-BCEBC56409EA}" dt="2021-03-05T17:31:27.352" v="302" actId="164"/>
          <ac:spMkLst>
            <pc:docMk/>
            <pc:sldMk cId="1289889406" sldId="265"/>
            <ac:spMk id="5" creationId="{EA3D3589-AAE1-4928-8D09-5014C52EC86B}"/>
          </ac:spMkLst>
        </pc:spChg>
        <pc:spChg chg="add mod">
          <ac:chgData name="Braden Kronheim" userId="4eca96a34860634b" providerId="LiveId" clId="{EEF96321-D29D-41C0-9F5A-BCEBC56409EA}" dt="2021-03-05T17:31:27.352" v="302" actId="164"/>
          <ac:spMkLst>
            <pc:docMk/>
            <pc:sldMk cId="1289889406" sldId="265"/>
            <ac:spMk id="10" creationId="{FF2D9867-DBAB-45DA-B68B-5E93E8BEF4BA}"/>
          </ac:spMkLst>
        </pc:spChg>
        <pc:spChg chg="add mod">
          <ac:chgData name="Braden Kronheim" userId="4eca96a34860634b" providerId="LiveId" clId="{EEF96321-D29D-41C0-9F5A-BCEBC56409EA}" dt="2021-03-05T17:31:27.352" v="302" actId="164"/>
          <ac:spMkLst>
            <pc:docMk/>
            <pc:sldMk cId="1289889406" sldId="265"/>
            <ac:spMk id="11" creationId="{2851FFC5-7BB7-4002-9265-51273D1111F3}"/>
          </ac:spMkLst>
        </pc:spChg>
        <pc:spChg chg="add mod">
          <ac:chgData name="Braden Kronheim" userId="4eca96a34860634b" providerId="LiveId" clId="{EEF96321-D29D-41C0-9F5A-BCEBC56409EA}" dt="2021-03-05T17:31:57.184" v="346" actId="1076"/>
          <ac:spMkLst>
            <pc:docMk/>
            <pc:sldMk cId="1289889406" sldId="265"/>
            <ac:spMk id="18" creationId="{F4E92572-7FFB-4151-BC4B-09081B790887}"/>
          </ac:spMkLst>
        </pc:spChg>
        <pc:spChg chg="add mod">
          <ac:chgData name="Braden Kronheim" userId="4eca96a34860634b" providerId="LiveId" clId="{EEF96321-D29D-41C0-9F5A-BCEBC56409EA}" dt="2021-03-05T17:32:13.449" v="352" actId="1076"/>
          <ac:spMkLst>
            <pc:docMk/>
            <pc:sldMk cId="1289889406" sldId="265"/>
            <ac:spMk id="19" creationId="{4E82349D-6DFE-42CC-B2A5-D2FC7AE696C3}"/>
          </ac:spMkLst>
        </pc:spChg>
        <pc:spChg chg="add mod">
          <ac:chgData name="Braden Kronheim" userId="4eca96a34860634b" providerId="LiveId" clId="{EEF96321-D29D-41C0-9F5A-BCEBC56409EA}" dt="2021-03-05T17:32:07.668" v="351" actId="20577"/>
          <ac:spMkLst>
            <pc:docMk/>
            <pc:sldMk cId="1289889406" sldId="265"/>
            <ac:spMk id="20" creationId="{0F5EC876-0573-4B06-A51D-9CA472422201}"/>
          </ac:spMkLst>
        </pc:spChg>
        <pc:spChg chg="add mod">
          <ac:chgData name="Braden Kronheim" userId="4eca96a34860634b" providerId="LiveId" clId="{EEF96321-D29D-41C0-9F5A-BCEBC56409EA}" dt="2021-03-05T17:32:20.352" v="358" actId="20577"/>
          <ac:spMkLst>
            <pc:docMk/>
            <pc:sldMk cId="1289889406" sldId="265"/>
            <ac:spMk id="21" creationId="{396F01CD-C34C-441C-8239-B679CB988A21}"/>
          </ac:spMkLst>
        </pc:spChg>
        <pc:spChg chg="add mod">
          <ac:chgData name="Braden Kronheim" userId="4eca96a34860634b" providerId="LiveId" clId="{EEF96321-D29D-41C0-9F5A-BCEBC56409EA}" dt="2021-03-05T17:32:26.018" v="361" actId="20577"/>
          <ac:spMkLst>
            <pc:docMk/>
            <pc:sldMk cId="1289889406" sldId="265"/>
            <ac:spMk id="22" creationId="{886E3AE2-C967-44E8-BD24-DA7012E7919A}"/>
          </ac:spMkLst>
        </pc:spChg>
        <pc:spChg chg="add mod">
          <ac:chgData name="Braden Kronheim" userId="4eca96a34860634b" providerId="LiveId" clId="{EEF96321-D29D-41C0-9F5A-BCEBC56409EA}" dt="2021-03-05T17:32:43.131" v="373" actId="1076"/>
          <ac:spMkLst>
            <pc:docMk/>
            <pc:sldMk cId="1289889406" sldId="265"/>
            <ac:spMk id="25" creationId="{E8C32FB0-FA94-448D-A445-8CEBA4C608A4}"/>
          </ac:spMkLst>
        </pc:spChg>
        <pc:spChg chg="add mod">
          <ac:chgData name="Braden Kronheim" userId="4eca96a34860634b" providerId="LiveId" clId="{EEF96321-D29D-41C0-9F5A-BCEBC56409EA}" dt="2021-03-05T17:33:11.159" v="382" actId="1076"/>
          <ac:spMkLst>
            <pc:docMk/>
            <pc:sldMk cId="1289889406" sldId="265"/>
            <ac:spMk id="26" creationId="{8D8A1C7B-6BB7-410A-826B-A66E7E633A2B}"/>
          </ac:spMkLst>
        </pc:spChg>
        <pc:spChg chg="add mod">
          <ac:chgData name="Braden Kronheim" userId="4eca96a34860634b" providerId="LiveId" clId="{EEF96321-D29D-41C0-9F5A-BCEBC56409EA}" dt="2021-03-05T17:33:11.159" v="382" actId="1076"/>
          <ac:spMkLst>
            <pc:docMk/>
            <pc:sldMk cId="1289889406" sldId="265"/>
            <ac:spMk id="27" creationId="{5CE78063-3A40-4D09-937D-E081A2FE9DC4}"/>
          </ac:spMkLst>
        </pc:spChg>
        <pc:spChg chg="add mod">
          <ac:chgData name="Braden Kronheim" userId="4eca96a34860634b" providerId="LiveId" clId="{EEF96321-D29D-41C0-9F5A-BCEBC56409EA}" dt="2021-03-05T17:33:40.220" v="430" actId="1076"/>
          <ac:spMkLst>
            <pc:docMk/>
            <pc:sldMk cId="1289889406" sldId="265"/>
            <ac:spMk id="28" creationId="{55B03FEE-28FE-41D8-B3E6-FA89C4E27C64}"/>
          </ac:spMkLst>
        </pc:spChg>
        <pc:spChg chg="add mod">
          <ac:chgData name="Braden Kronheim" userId="4eca96a34860634b" providerId="LiveId" clId="{EEF96321-D29D-41C0-9F5A-BCEBC56409EA}" dt="2021-03-05T17:34:13.877" v="459" actId="1076"/>
          <ac:spMkLst>
            <pc:docMk/>
            <pc:sldMk cId="1289889406" sldId="265"/>
            <ac:spMk id="29" creationId="{01D29513-7AE5-4E82-84B8-8BD96BA13F1F}"/>
          </ac:spMkLst>
        </pc:spChg>
        <pc:grpChg chg="add mod">
          <ac:chgData name="Braden Kronheim" userId="4eca96a34860634b" providerId="LiveId" clId="{EEF96321-D29D-41C0-9F5A-BCEBC56409EA}" dt="2021-03-05T17:31:30.384" v="304" actId="1076"/>
          <ac:grpSpMkLst>
            <pc:docMk/>
            <pc:sldMk cId="1289889406" sldId="265"/>
            <ac:grpSpMk id="12" creationId="{7E84FE2E-BACF-474C-91CD-C22F825AE8A8}"/>
          </ac:grpSpMkLst>
        </pc:grpChg>
        <pc:cxnChg chg="add mod">
          <ac:chgData name="Braden Kronheim" userId="4eca96a34860634b" providerId="LiveId" clId="{EEF96321-D29D-41C0-9F5A-BCEBC56409EA}" dt="2021-03-05T17:31:27.352" v="302" actId="164"/>
          <ac:cxnSpMkLst>
            <pc:docMk/>
            <pc:sldMk cId="1289889406" sldId="265"/>
            <ac:cxnSpMk id="7" creationId="{6B206F82-A2A3-49FF-9FAB-4C5B171668E1}"/>
          </ac:cxnSpMkLst>
        </pc:cxnChg>
        <pc:cxnChg chg="add mod">
          <ac:chgData name="Braden Kronheim" userId="4eca96a34860634b" providerId="LiveId" clId="{EEF96321-D29D-41C0-9F5A-BCEBC56409EA}" dt="2021-03-05T17:31:27.352" v="302" actId="164"/>
          <ac:cxnSpMkLst>
            <pc:docMk/>
            <pc:sldMk cId="1289889406" sldId="265"/>
            <ac:cxnSpMk id="8" creationId="{52AC2A87-CDC2-4F37-B809-F3A6B28E3C94}"/>
          </ac:cxnSpMkLst>
        </pc:cxnChg>
        <pc:cxnChg chg="add">
          <ac:chgData name="Braden Kronheim" userId="4eca96a34860634b" providerId="LiveId" clId="{EEF96321-D29D-41C0-9F5A-BCEBC56409EA}" dt="2021-03-05T17:31:36.818" v="305" actId="11529"/>
          <ac:cxnSpMkLst>
            <pc:docMk/>
            <pc:sldMk cId="1289889406" sldId="265"/>
            <ac:cxnSpMk id="14" creationId="{16D21C49-23D6-433E-BE37-6605F0B99A1D}"/>
          </ac:cxnSpMkLst>
        </pc:cxnChg>
        <pc:cxnChg chg="add mod">
          <ac:chgData name="Braden Kronheim" userId="4eca96a34860634b" providerId="LiveId" clId="{EEF96321-D29D-41C0-9F5A-BCEBC56409EA}" dt="2021-03-05T17:31:42.449" v="308" actId="14100"/>
          <ac:cxnSpMkLst>
            <pc:docMk/>
            <pc:sldMk cId="1289889406" sldId="265"/>
            <ac:cxnSpMk id="15" creationId="{5B340AC7-DB43-491D-BE7A-3E3DEC823FB3}"/>
          </ac:cxnSpMkLst>
        </pc:cxnChg>
        <pc:cxnChg chg="add">
          <ac:chgData name="Braden Kronheim" userId="4eca96a34860634b" providerId="LiveId" clId="{EEF96321-D29D-41C0-9F5A-BCEBC56409EA}" dt="2021-03-05T17:32:33.037" v="362" actId="11529"/>
          <ac:cxnSpMkLst>
            <pc:docMk/>
            <pc:sldMk cId="1289889406" sldId="265"/>
            <ac:cxnSpMk id="24" creationId="{50FD91D8-1B47-4D76-BF93-2F1E44818457}"/>
          </ac:cxnSpMkLst>
        </pc:cxnChg>
        <pc:cxnChg chg="add mod">
          <ac:chgData name="Braden Kronheim" userId="4eca96a34860634b" providerId="LiveId" clId="{EEF96321-D29D-41C0-9F5A-BCEBC56409EA}" dt="2021-03-05T17:34:06.511" v="455" actId="14100"/>
          <ac:cxnSpMkLst>
            <pc:docMk/>
            <pc:sldMk cId="1289889406" sldId="265"/>
            <ac:cxnSpMk id="30" creationId="{EAE55A4F-A0F3-4492-84ED-1AC4CE951653}"/>
          </ac:cxnSpMkLst>
        </pc:cxnChg>
        <pc:cxnChg chg="add mod">
          <ac:chgData name="Braden Kronheim" userId="4eca96a34860634b" providerId="LiveId" clId="{EEF96321-D29D-41C0-9F5A-BCEBC56409EA}" dt="2021-03-05T17:34:11.318" v="458" actId="14100"/>
          <ac:cxnSpMkLst>
            <pc:docMk/>
            <pc:sldMk cId="1289889406" sldId="265"/>
            <ac:cxnSpMk id="32" creationId="{EC5F8774-A1DC-480E-997E-38B1CFFECCC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DCC79-F6AF-4C06-B836-71146AF6AA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FBA-0B06-4249-BF00-3781405046B4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30D-9AB2-4D81-B7C3-59AC4278994B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64E2-02B1-4E12-92CE-E1986211950A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01A-86DF-4577-A479-59B4998CF572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1CA-4A56-4CAA-9DD2-2FB749E6B250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AA19-3A86-4FE0-B3AC-AAB9E9E63EB6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8EA-DC7C-4701-9669-50A07844F60F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5227-D2A7-40D9-920E-5FB090E9B23C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886-2B59-4F5C-A649-92D4E3FE9F8D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D5E-6050-476F-8968-AB68CA0734E1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CF2E-14AC-4D3F-A937-504CAE834C24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F0A-9FD8-4C32-AE0A-ED1660E3003E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FD94-363F-4F06-97C5-4923AC94F3DB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54F3-BC9E-466A-B68C-2E965F9ABC2B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050-EBF6-4D5A-9C04-3D3A4DE8D2DD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36C2-EB6A-4CA2-BE76-27C8048DFEDB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90A-80C0-4663-87B5-06D9FBFB5CE6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43BDE-9835-4F43-B2D7-B9052C844035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6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March 5, 2020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D0A8-F68D-42FD-9C3B-6A6C020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2596-D846-4A9B-A113-2526F839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multi dimensional quantile 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C6145-D50B-4312-AB78-3467A4DD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84FE2E-BACF-474C-91CD-C22F825AE8A8}"/>
              </a:ext>
            </a:extLst>
          </p:cNvPr>
          <p:cNvGrpSpPr/>
          <p:nvPr/>
        </p:nvGrpSpPr>
        <p:grpSpPr>
          <a:xfrm>
            <a:off x="534267" y="2403835"/>
            <a:ext cx="3613528" cy="3349117"/>
            <a:chOff x="590827" y="3429000"/>
            <a:chExt cx="2124093" cy="20882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A3D3589-AAE1-4928-8D09-5014C52EC86B}"/>
                </a:ext>
              </a:extLst>
            </p:cNvPr>
            <p:cNvSpPr/>
            <p:nvPr/>
          </p:nvSpPr>
          <p:spPr>
            <a:xfrm rot="19347000">
              <a:off x="1564848" y="3930978"/>
              <a:ext cx="914400" cy="4053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B206F82-A2A3-49FF-9FAB-4C5B171668E1}"/>
                </a:ext>
              </a:extLst>
            </p:cNvPr>
            <p:cNvCxnSpPr/>
            <p:nvPr/>
          </p:nvCxnSpPr>
          <p:spPr>
            <a:xfrm>
              <a:off x="1423447" y="3429000"/>
              <a:ext cx="0" cy="1256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2AC2A87-CDC2-4F37-B809-F3A6B28E3C94}"/>
                </a:ext>
              </a:extLst>
            </p:cNvPr>
            <p:cNvCxnSpPr>
              <a:cxnSpLocks/>
            </p:cNvCxnSpPr>
            <p:nvPr/>
          </p:nvCxnSpPr>
          <p:spPr>
            <a:xfrm>
              <a:off x="1423447" y="4685122"/>
              <a:ext cx="12914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F2D9867-DBAB-45DA-B68B-5E93E8BEF4BA}"/>
                </a:ext>
              </a:extLst>
            </p:cNvPr>
            <p:cNvSpPr/>
            <p:nvPr/>
          </p:nvSpPr>
          <p:spPr>
            <a:xfrm>
              <a:off x="1654403" y="4797262"/>
              <a:ext cx="735290" cy="720020"/>
            </a:xfrm>
            <a:custGeom>
              <a:avLst/>
              <a:gdLst>
                <a:gd name="connsiteX0" fmla="*/ 0 w 735290"/>
                <a:gd name="connsiteY0" fmla="*/ 30049 h 720020"/>
                <a:gd name="connsiteX1" fmla="*/ 131975 w 735290"/>
                <a:gd name="connsiteY1" fmla="*/ 58330 h 720020"/>
                <a:gd name="connsiteX2" fmla="*/ 197963 w 735290"/>
                <a:gd name="connsiteY2" fmla="*/ 557950 h 720020"/>
                <a:gd name="connsiteX3" fmla="*/ 348791 w 735290"/>
                <a:gd name="connsiteY3" fmla="*/ 718206 h 720020"/>
                <a:gd name="connsiteX4" fmla="*/ 527901 w 735290"/>
                <a:gd name="connsiteY4" fmla="*/ 605084 h 720020"/>
                <a:gd name="connsiteX5" fmla="*/ 593888 w 735290"/>
                <a:gd name="connsiteY5" fmla="*/ 77183 h 720020"/>
                <a:gd name="connsiteX6" fmla="*/ 735290 w 735290"/>
                <a:gd name="connsiteY6" fmla="*/ 48903 h 72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5290" h="720020">
                  <a:moveTo>
                    <a:pt x="0" y="30049"/>
                  </a:moveTo>
                  <a:cubicBezTo>
                    <a:pt x="49490" y="198"/>
                    <a:pt x="98981" y="-29653"/>
                    <a:pt x="131975" y="58330"/>
                  </a:cubicBezTo>
                  <a:cubicBezTo>
                    <a:pt x="164969" y="146313"/>
                    <a:pt x="161827" y="447971"/>
                    <a:pt x="197963" y="557950"/>
                  </a:cubicBezTo>
                  <a:cubicBezTo>
                    <a:pt x="234099" y="667929"/>
                    <a:pt x="293801" y="710350"/>
                    <a:pt x="348791" y="718206"/>
                  </a:cubicBezTo>
                  <a:cubicBezTo>
                    <a:pt x="403781" y="726062"/>
                    <a:pt x="487052" y="711921"/>
                    <a:pt x="527901" y="605084"/>
                  </a:cubicBezTo>
                  <a:cubicBezTo>
                    <a:pt x="568750" y="498247"/>
                    <a:pt x="559323" y="169880"/>
                    <a:pt x="593888" y="77183"/>
                  </a:cubicBezTo>
                  <a:cubicBezTo>
                    <a:pt x="628453" y="-15514"/>
                    <a:pt x="681871" y="16694"/>
                    <a:pt x="735290" y="489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51FFC5-7BB7-4002-9265-51273D1111F3}"/>
                </a:ext>
              </a:extLst>
            </p:cNvPr>
            <p:cNvSpPr/>
            <p:nvPr/>
          </p:nvSpPr>
          <p:spPr>
            <a:xfrm rot="5400000">
              <a:off x="583192" y="3773644"/>
              <a:ext cx="735290" cy="720020"/>
            </a:xfrm>
            <a:custGeom>
              <a:avLst/>
              <a:gdLst>
                <a:gd name="connsiteX0" fmla="*/ 0 w 735290"/>
                <a:gd name="connsiteY0" fmla="*/ 30049 h 720020"/>
                <a:gd name="connsiteX1" fmla="*/ 131975 w 735290"/>
                <a:gd name="connsiteY1" fmla="*/ 58330 h 720020"/>
                <a:gd name="connsiteX2" fmla="*/ 197963 w 735290"/>
                <a:gd name="connsiteY2" fmla="*/ 557950 h 720020"/>
                <a:gd name="connsiteX3" fmla="*/ 348791 w 735290"/>
                <a:gd name="connsiteY3" fmla="*/ 718206 h 720020"/>
                <a:gd name="connsiteX4" fmla="*/ 527901 w 735290"/>
                <a:gd name="connsiteY4" fmla="*/ 605084 h 720020"/>
                <a:gd name="connsiteX5" fmla="*/ 593888 w 735290"/>
                <a:gd name="connsiteY5" fmla="*/ 77183 h 720020"/>
                <a:gd name="connsiteX6" fmla="*/ 735290 w 735290"/>
                <a:gd name="connsiteY6" fmla="*/ 48903 h 72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5290" h="720020">
                  <a:moveTo>
                    <a:pt x="0" y="30049"/>
                  </a:moveTo>
                  <a:cubicBezTo>
                    <a:pt x="49490" y="198"/>
                    <a:pt x="98981" y="-29653"/>
                    <a:pt x="131975" y="58330"/>
                  </a:cubicBezTo>
                  <a:cubicBezTo>
                    <a:pt x="164969" y="146313"/>
                    <a:pt x="161827" y="447971"/>
                    <a:pt x="197963" y="557950"/>
                  </a:cubicBezTo>
                  <a:cubicBezTo>
                    <a:pt x="234099" y="667929"/>
                    <a:pt x="293801" y="710350"/>
                    <a:pt x="348791" y="718206"/>
                  </a:cubicBezTo>
                  <a:cubicBezTo>
                    <a:pt x="403781" y="726062"/>
                    <a:pt x="487052" y="711921"/>
                    <a:pt x="527901" y="605084"/>
                  </a:cubicBezTo>
                  <a:cubicBezTo>
                    <a:pt x="568750" y="498247"/>
                    <a:pt x="559323" y="169880"/>
                    <a:pt x="593888" y="77183"/>
                  </a:cubicBezTo>
                  <a:cubicBezTo>
                    <a:pt x="628453" y="-15514"/>
                    <a:pt x="681871" y="16694"/>
                    <a:pt x="735290" y="489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D21C49-23D6-433E-BE37-6605F0B99A1D}"/>
              </a:ext>
            </a:extLst>
          </p:cNvPr>
          <p:cNvCxnSpPr/>
          <p:nvPr/>
        </p:nvCxnSpPr>
        <p:spPr>
          <a:xfrm flipV="1">
            <a:off x="1027522" y="4598208"/>
            <a:ext cx="119198" cy="95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340AC7-DB43-491D-BE7A-3E3DEC823FB3}"/>
              </a:ext>
            </a:extLst>
          </p:cNvPr>
          <p:cNvCxnSpPr>
            <a:cxnSpLocks/>
          </p:cNvCxnSpPr>
          <p:nvPr/>
        </p:nvCxnSpPr>
        <p:spPr>
          <a:xfrm flipV="1">
            <a:off x="1649691" y="5075298"/>
            <a:ext cx="693942" cy="57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E92572-7FFB-4151-BC4B-09081B790887}"/>
              </a:ext>
            </a:extLst>
          </p:cNvPr>
          <p:cNvSpPr txBox="1"/>
          <p:nvPr/>
        </p:nvSpPr>
        <p:spPr>
          <a:xfrm>
            <a:off x="336356" y="6113244"/>
            <a:ext cx="363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one of these distributions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2349D-6DFE-42CC-B2A5-D2FC7AE696C3}"/>
              </a:ext>
            </a:extLst>
          </p:cNvPr>
          <p:cNvSpPr txBox="1"/>
          <p:nvPr/>
        </p:nvSpPr>
        <p:spPr>
          <a:xfrm>
            <a:off x="4288458" y="423369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EC876-0573-4B06-A51D-9CA472422201}"/>
              </a:ext>
            </a:extLst>
          </p:cNvPr>
          <p:cNvSpPr txBox="1"/>
          <p:nvPr/>
        </p:nvSpPr>
        <p:spPr>
          <a:xfrm>
            <a:off x="1801801" y="17592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F01CD-C34C-441C-8239-B679CB988A21}"/>
              </a:ext>
            </a:extLst>
          </p:cNvPr>
          <p:cNvSpPr txBox="1"/>
          <p:nvPr/>
        </p:nvSpPr>
        <p:spPr>
          <a:xfrm>
            <a:off x="3440784" y="555238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6E3AE2-C967-44E8-BD24-DA7012E7919A}"/>
              </a:ext>
            </a:extLst>
          </p:cNvPr>
          <p:cNvSpPr txBox="1"/>
          <p:nvPr/>
        </p:nvSpPr>
        <p:spPr>
          <a:xfrm>
            <a:off x="532399" y="25083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P(y)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FD91D8-1B47-4D76-BF93-2F1E44818457}"/>
              </a:ext>
            </a:extLst>
          </p:cNvPr>
          <p:cNvCxnSpPr/>
          <p:nvPr/>
        </p:nvCxnSpPr>
        <p:spPr>
          <a:xfrm>
            <a:off x="5260157" y="3770722"/>
            <a:ext cx="166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C32FB0-FA94-448D-A445-8CEBA4C608A4}"/>
              </a:ext>
            </a:extLst>
          </p:cNvPr>
          <p:cNvSpPr txBox="1"/>
          <p:nvPr/>
        </p:nvSpPr>
        <p:spPr>
          <a:xfrm>
            <a:off x="5499301" y="316460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x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D8A1C7B-6BB7-410A-826B-A66E7E633A2B}"/>
              </a:ext>
            </a:extLst>
          </p:cNvPr>
          <p:cNvSpPr/>
          <p:nvPr/>
        </p:nvSpPr>
        <p:spPr>
          <a:xfrm rot="10800000">
            <a:off x="8405032" y="2802204"/>
            <a:ext cx="1250883" cy="1154744"/>
          </a:xfrm>
          <a:custGeom>
            <a:avLst/>
            <a:gdLst>
              <a:gd name="connsiteX0" fmla="*/ 0 w 735290"/>
              <a:gd name="connsiteY0" fmla="*/ 30049 h 720020"/>
              <a:gd name="connsiteX1" fmla="*/ 131975 w 735290"/>
              <a:gd name="connsiteY1" fmla="*/ 58330 h 720020"/>
              <a:gd name="connsiteX2" fmla="*/ 197963 w 735290"/>
              <a:gd name="connsiteY2" fmla="*/ 557950 h 720020"/>
              <a:gd name="connsiteX3" fmla="*/ 348791 w 735290"/>
              <a:gd name="connsiteY3" fmla="*/ 718206 h 720020"/>
              <a:gd name="connsiteX4" fmla="*/ 527901 w 735290"/>
              <a:gd name="connsiteY4" fmla="*/ 605084 h 720020"/>
              <a:gd name="connsiteX5" fmla="*/ 593888 w 735290"/>
              <a:gd name="connsiteY5" fmla="*/ 77183 h 720020"/>
              <a:gd name="connsiteX6" fmla="*/ 735290 w 735290"/>
              <a:gd name="connsiteY6" fmla="*/ 48903 h 72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290" h="720020">
                <a:moveTo>
                  <a:pt x="0" y="30049"/>
                </a:moveTo>
                <a:cubicBezTo>
                  <a:pt x="49490" y="198"/>
                  <a:pt x="98981" y="-29653"/>
                  <a:pt x="131975" y="58330"/>
                </a:cubicBezTo>
                <a:cubicBezTo>
                  <a:pt x="164969" y="146313"/>
                  <a:pt x="161827" y="447971"/>
                  <a:pt x="197963" y="557950"/>
                </a:cubicBezTo>
                <a:cubicBezTo>
                  <a:pt x="234099" y="667929"/>
                  <a:pt x="293801" y="710350"/>
                  <a:pt x="348791" y="718206"/>
                </a:cubicBezTo>
                <a:cubicBezTo>
                  <a:pt x="403781" y="726062"/>
                  <a:pt x="487052" y="711921"/>
                  <a:pt x="527901" y="605084"/>
                </a:cubicBezTo>
                <a:cubicBezTo>
                  <a:pt x="568750" y="498247"/>
                  <a:pt x="559323" y="169880"/>
                  <a:pt x="593888" y="77183"/>
                </a:cubicBezTo>
                <a:cubicBezTo>
                  <a:pt x="628453" y="-15514"/>
                  <a:pt x="681871" y="16694"/>
                  <a:pt x="735290" y="489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E78063-3A40-4D09-937D-E081A2FE9DC4}"/>
              </a:ext>
            </a:extLst>
          </p:cNvPr>
          <p:cNvSpPr txBox="1"/>
          <p:nvPr/>
        </p:nvSpPr>
        <p:spPr>
          <a:xfrm>
            <a:off x="8548539" y="406701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y|x</a:t>
            </a:r>
            <a:r>
              <a:rPr lang="en-US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B03FEE-28FE-41D8-B3E6-FA89C4E27C64}"/>
              </a:ext>
            </a:extLst>
          </p:cNvPr>
          <p:cNvSpPr txBox="1"/>
          <p:nvPr/>
        </p:nvSpPr>
        <p:spPr>
          <a:xfrm>
            <a:off x="7485884" y="4582739"/>
            <a:ext cx="340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 conditional distribution of y given 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D29513-7AE5-4E82-84B8-8BD96BA13F1F}"/>
              </a:ext>
            </a:extLst>
          </p:cNvPr>
          <p:cNvSpPr txBox="1"/>
          <p:nvPr/>
        </p:nvSpPr>
        <p:spPr>
          <a:xfrm>
            <a:off x="7205222" y="622061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x,y</a:t>
            </a:r>
            <a:r>
              <a:rPr lang="en-US" dirty="0"/>
              <a:t>) = p(</a:t>
            </a:r>
            <a:r>
              <a:rPr lang="en-US" dirty="0" err="1"/>
              <a:t>x|y</a:t>
            </a:r>
            <a:r>
              <a:rPr lang="en-US" dirty="0"/>
              <a:t>)p(y)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E55A4F-A0F3-4492-84ED-1AC4CE951653}"/>
              </a:ext>
            </a:extLst>
          </p:cNvPr>
          <p:cNvCxnSpPr>
            <a:cxnSpLocks/>
          </p:cNvCxnSpPr>
          <p:nvPr/>
        </p:nvCxnSpPr>
        <p:spPr>
          <a:xfrm>
            <a:off x="5172670" y="5466576"/>
            <a:ext cx="1756031" cy="75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5F8774-A1DC-480E-997E-38B1CFFECCCC}"/>
              </a:ext>
            </a:extLst>
          </p:cNvPr>
          <p:cNvCxnSpPr>
            <a:cxnSpLocks/>
          </p:cNvCxnSpPr>
          <p:nvPr/>
        </p:nvCxnSpPr>
        <p:spPr>
          <a:xfrm>
            <a:off x="8455956" y="5269636"/>
            <a:ext cx="141530" cy="84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8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E845-4F77-4AD7-BEE9-05244BFD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15" y="113273"/>
            <a:ext cx="9404723" cy="1400530"/>
          </a:xfrm>
        </p:spPr>
        <p:txBody>
          <a:bodyPr/>
          <a:lstStyle/>
          <a:p>
            <a:r>
              <a:rPr lang="en-US" dirty="0"/>
              <a:t>Raw </a:t>
            </a:r>
            <a:r>
              <a:rPr lang="en-US" dirty="0" err="1"/>
              <a:t>reco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between 200 and 220 GeV, 459 events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79D828E2-0D90-4582-BD16-453D35958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55" y="1500878"/>
            <a:ext cx="3596952" cy="50568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6CFBE-0D1C-4C1E-94B5-68BA463C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E9D46C0-A909-4A33-BA49-1A9398FEE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244" y="1451840"/>
            <a:ext cx="3596952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7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9432-A33E-4ABD-9446-ADC2C0AF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0D79002-E3C3-4E0C-8713-C9D84DE03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211" y="1470193"/>
            <a:ext cx="3756131" cy="53604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12BE3-1810-4E52-BE97-0165E4F7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308006FB-3557-423C-85E0-434684F59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6" y="1387266"/>
            <a:ext cx="3825572" cy="5372566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4B91B65-02ED-4AE2-9C27-8681AA54B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4" y="1470193"/>
            <a:ext cx="3726503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5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E340-816A-433A-BAAA-872B4958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AE6BDFAE-7BC2-48AC-AC31-2A05708BB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13" y="1671349"/>
            <a:ext cx="3543535" cy="51128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8D12B-EDF1-4E8C-8B5C-4ECB7710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55F21378-13D5-43CB-B576-8F6E80837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354" y="1724025"/>
            <a:ext cx="3543535" cy="5060139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BD03496F-72C2-4B79-A14B-4468AE6D0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3" y="1571787"/>
            <a:ext cx="3543534" cy="52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1E31E-6E49-4C38-A094-E4D3D508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F18EBD78-4DC1-4277-A62B-3F3594101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49" y="1374854"/>
            <a:ext cx="3711262" cy="5105842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DF11FBC-E5F9-4F52-8C38-53C9E2499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93" y="1299440"/>
            <a:ext cx="3734124" cy="510584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7574C5E-90DA-4ED5-BBC0-675951F00971}"/>
              </a:ext>
            </a:extLst>
          </p:cNvPr>
          <p:cNvSpPr txBox="1">
            <a:spLocks/>
          </p:cNvSpPr>
          <p:nvPr/>
        </p:nvSpPr>
        <p:spPr>
          <a:xfrm>
            <a:off x="510328" y="29572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All test events</a:t>
            </a:r>
          </a:p>
        </p:txBody>
      </p:sp>
    </p:spTree>
    <p:extLst>
      <p:ext uri="{BB962C8B-B14F-4D97-AF65-F5344CB8AC3E}">
        <p14:creationId xmlns:p14="http://schemas.microsoft.com/office/powerpoint/2010/main" val="134814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43DD4-608D-496C-A73D-64C9DD5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B428531D-0E95-4EAD-9070-562307B9D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91" y="1478202"/>
            <a:ext cx="3542025" cy="502739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D3C7B6E-DAFB-451B-AD88-6214823BF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375" y="1470581"/>
            <a:ext cx="3577488" cy="495778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D41CC963-0255-41E2-8065-7883F90B5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4" y="1531235"/>
            <a:ext cx="3542024" cy="49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6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92EA-66CC-43E7-93A8-D9050600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338CB7BB-D65B-4692-8EBE-ED789C312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81" y="1564763"/>
            <a:ext cx="3554009" cy="50750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4543-7C05-4FFB-B6F1-6B0DF621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0ED42E9A-265B-4988-A966-58D8C52E9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92" y="1564763"/>
            <a:ext cx="3480297" cy="496579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A75FEF2-24D9-423E-B420-40EFE64E1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8" y="1564763"/>
            <a:ext cx="3542446" cy="507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27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4853</TotalTime>
  <Words>87</Words>
  <Application>Microsoft Office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ALPhA Spring 2021 Week 6 </vt:lpstr>
      <vt:lpstr>New multi dimensional quantile net</vt:lpstr>
      <vt:lpstr>Raw reco pt between 200 and 220 GeV, 459 events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29</cp:revision>
  <dcterms:created xsi:type="dcterms:W3CDTF">2019-02-19T14:12:45Z</dcterms:created>
  <dcterms:modified xsi:type="dcterms:W3CDTF">2021-03-05T17:34:14Z</dcterms:modified>
</cp:coreProperties>
</file>