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9A7C3E-2395-44DD-A90E-5722DCB7568A}" v="1" dt="2021-03-02T20:54:11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D19A7C3E-2395-44DD-A90E-5722DCB7568A}"/>
    <pc:docChg chg="addSld modSld">
      <pc:chgData name="Braden Kronheim" userId="4eca96a34860634b" providerId="LiveId" clId="{D19A7C3E-2395-44DD-A90E-5722DCB7568A}" dt="2021-03-02T20:54:31.570" v="13" actId="20577"/>
      <pc:docMkLst>
        <pc:docMk/>
      </pc:docMkLst>
      <pc:sldChg chg="modSp mod">
        <pc:chgData name="Braden Kronheim" userId="4eca96a34860634b" providerId="LiveId" clId="{D19A7C3E-2395-44DD-A90E-5722DCB7568A}" dt="2021-03-02T20:54:31.570" v="13" actId="20577"/>
        <pc:sldMkLst>
          <pc:docMk/>
          <pc:sldMk cId="3863350844" sldId="256"/>
        </pc:sldMkLst>
        <pc:spChg chg="mod">
          <ac:chgData name="Braden Kronheim" userId="4eca96a34860634b" providerId="LiveId" clId="{D19A7C3E-2395-44DD-A90E-5722DCB7568A}" dt="2021-03-02T20:54:17.655" v="5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D19A7C3E-2395-44DD-A90E-5722DCB7568A}" dt="2021-03-02T20:54:31.570" v="13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addSp delSp modSp new mod">
        <pc:chgData name="Braden Kronheim" userId="4eca96a34860634b" providerId="LiveId" clId="{D19A7C3E-2395-44DD-A90E-5722DCB7568A}" dt="2021-03-02T20:54:14" v="3" actId="962"/>
        <pc:sldMkLst>
          <pc:docMk/>
          <pc:sldMk cId="409280286" sldId="259"/>
        </pc:sldMkLst>
        <pc:spChg chg="del">
          <ac:chgData name="Braden Kronheim" userId="4eca96a34860634b" providerId="LiveId" clId="{D19A7C3E-2395-44DD-A90E-5722DCB7568A}" dt="2021-03-02T20:54:11.338" v="1" actId="931"/>
          <ac:spMkLst>
            <pc:docMk/>
            <pc:sldMk cId="409280286" sldId="259"/>
            <ac:spMk id="3" creationId="{7629413E-9138-452A-8F78-9C5A13E0689A}"/>
          </ac:spMkLst>
        </pc:spChg>
        <pc:picChg chg="add mod">
          <ac:chgData name="Braden Kronheim" userId="4eca96a34860634b" providerId="LiveId" clId="{D19A7C3E-2395-44DD-A90E-5722DCB7568A}" dt="2021-03-02T20:54:14" v="3" actId="962"/>
          <ac:picMkLst>
            <pc:docMk/>
            <pc:sldMk cId="409280286" sldId="259"/>
            <ac:picMk id="6" creationId="{BCFCBDEE-6E58-49FE-B606-0F334D95AA1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DCC79-F6AF-4C06-B836-71146AF6AA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FBA-0B06-4249-BF00-3781405046B4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30D-9AB2-4D81-B7C3-59AC4278994B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64E2-02B1-4E12-92CE-E1986211950A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01A-86DF-4577-A479-59B4998CF572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1CA-4A56-4CAA-9DD2-2FB749E6B250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AA19-3A86-4FE0-B3AC-AAB9E9E63EB6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8EA-DC7C-4701-9669-50A07844F60F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5227-D2A7-40D9-920E-5FB090E9B23C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886-2B59-4F5C-A649-92D4E3FE9F8D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D5E-6050-476F-8968-AB68CA0734E1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CF2E-14AC-4D3F-A937-504CAE834C24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F0A-9FD8-4C32-AE0A-ED1660E3003E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FD94-363F-4F06-97C5-4923AC94F3DB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54F3-BC9E-466A-B68C-2E965F9ABC2B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050-EBF6-4D5A-9C04-3D3A4DE8D2DD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36C2-EB6A-4CA2-BE76-27C8048DFEDB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90A-80C0-4663-87B5-06D9FBFB5CE6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43BDE-9835-4F43-B2D7-B9052C844035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6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MARCH 2, 2020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D0A8-F68D-42FD-9C3B-6A6C020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FF15D-E3BA-487E-B0D5-96EF872E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67FA8BAB-2AC8-48AB-828F-D23E16CE9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68" y="1457133"/>
            <a:ext cx="2095682" cy="4419983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F1EB04-0038-416E-AB8E-6E4A54A82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437" y="1457132"/>
            <a:ext cx="2103302" cy="4419983"/>
          </a:xfrm>
          <a:prstGeom prst="rect">
            <a:avLst/>
          </a:prstGeom>
        </p:spPr>
      </p:pic>
      <p:pic>
        <p:nvPicPr>
          <p:cNvPr id="12" name="Picture 11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9B19C870-7FE7-4FBD-B684-88032A09D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53" y="1457131"/>
            <a:ext cx="2118544" cy="4419983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A7444B-607E-4A4A-9BA0-084D560854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099" y="1457131"/>
            <a:ext cx="2149026" cy="44047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9A38FD-59D9-47E1-9FC9-C029BFD3E623}"/>
              </a:ext>
            </a:extLst>
          </p:cNvPr>
          <p:cNvSpPr txBox="1"/>
          <p:nvPr/>
        </p:nvSpPr>
        <p:spPr>
          <a:xfrm>
            <a:off x="8285588" y="79621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8FC493-71FF-4899-A4FF-502BD1645065}"/>
              </a:ext>
            </a:extLst>
          </p:cNvPr>
          <p:cNvSpPr txBox="1"/>
          <p:nvPr/>
        </p:nvSpPr>
        <p:spPr>
          <a:xfrm>
            <a:off x="2320962" y="6940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0585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4E654-7781-497A-AE05-FC2FC509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AB98FB1-10FA-4C73-B377-07C979807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203" y="2746880"/>
            <a:ext cx="2194750" cy="2964437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A633E049-6CA0-4A1D-A110-7DBD9EDF5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69" y="2729732"/>
            <a:ext cx="2217612" cy="3010161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4A6436F7-F00F-41FE-A474-785E60597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04" y="2729732"/>
            <a:ext cx="2209992" cy="2949196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F104F73C-8E58-4C5F-9CCE-9585804647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92" y="2661146"/>
            <a:ext cx="2248095" cy="30177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59A2E3-55C4-4529-A2E2-28BB42391EBF}"/>
              </a:ext>
            </a:extLst>
          </p:cNvPr>
          <p:cNvSpPr txBox="1"/>
          <p:nvPr/>
        </p:nvSpPr>
        <p:spPr>
          <a:xfrm>
            <a:off x="2307433" y="187308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E3F4C-3296-4114-A63A-7380690B6FB7}"/>
              </a:ext>
            </a:extLst>
          </p:cNvPr>
          <p:cNvSpPr txBox="1"/>
          <p:nvPr/>
        </p:nvSpPr>
        <p:spPr>
          <a:xfrm>
            <a:off x="8504206" y="1759982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245508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D45E-64D1-4D5B-BA66-7375BE00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BCFCBDEE-6E58-49FE-B606-0F334D95A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443" y="2052638"/>
            <a:ext cx="5574890" cy="4195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5BBC9-C9D9-425F-A6B2-2876FEA9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0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4817</TotalTime>
  <Words>21</Words>
  <Application>Microsoft Office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ALPhA Spring 2021 Week 6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29</cp:revision>
  <dcterms:created xsi:type="dcterms:W3CDTF">2019-02-19T14:12:45Z</dcterms:created>
  <dcterms:modified xsi:type="dcterms:W3CDTF">2021-03-02T20:54:33Z</dcterms:modified>
</cp:coreProperties>
</file>