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5" r:id="rId3"/>
    <p:sldId id="262" r:id="rId4"/>
    <p:sldId id="263" r:id="rId5"/>
    <p:sldId id="264" r:id="rId6"/>
    <p:sldId id="259" r:id="rId7"/>
    <p:sldId id="261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9D73B-1AEB-4DE0-BDDA-E3C9B0CF6FDA}" v="3" dt="2021-03-09T23:09:13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DB99D73B-1AEB-4DE0-BDDA-E3C9B0CF6FDA}"/>
    <pc:docChg chg="custSel addSld modSld sldOrd">
      <pc:chgData name="Braden Kronheim" userId="4eca96a34860634b" providerId="LiveId" clId="{DB99D73B-1AEB-4DE0-BDDA-E3C9B0CF6FDA}" dt="2021-03-09T23:09:18.350" v="95" actId="1076"/>
      <pc:docMkLst>
        <pc:docMk/>
      </pc:docMkLst>
      <pc:sldChg chg="modSp mod">
        <pc:chgData name="Braden Kronheim" userId="4eca96a34860634b" providerId="LiveId" clId="{DB99D73B-1AEB-4DE0-BDDA-E3C9B0CF6FDA}" dt="2021-03-09T23:06:44.479" v="3" actId="20577"/>
        <pc:sldMkLst>
          <pc:docMk/>
          <pc:sldMk cId="3863350844" sldId="256"/>
        </pc:sldMkLst>
        <pc:spChg chg="mod">
          <ac:chgData name="Braden Kronheim" userId="4eca96a34860634b" providerId="LiveId" clId="{DB99D73B-1AEB-4DE0-BDDA-E3C9B0CF6FDA}" dt="2021-03-09T23:06:40.614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DB99D73B-1AEB-4DE0-BDDA-E3C9B0CF6FDA}" dt="2021-03-09T23:06:44.479" v="3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ord">
        <pc:chgData name="Braden Kronheim" userId="4eca96a34860634b" providerId="LiveId" clId="{DB99D73B-1AEB-4DE0-BDDA-E3C9B0CF6FDA}" dt="2021-03-09T23:06:59.570" v="8"/>
        <pc:sldMkLst>
          <pc:docMk/>
          <pc:sldMk cId="1132151132" sldId="260"/>
        </pc:sldMkLst>
      </pc:sldChg>
      <pc:sldChg chg="ord">
        <pc:chgData name="Braden Kronheim" userId="4eca96a34860634b" providerId="LiveId" clId="{DB99D73B-1AEB-4DE0-BDDA-E3C9B0CF6FDA}" dt="2021-03-09T23:06:57.298" v="6"/>
        <pc:sldMkLst>
          <pc:docMk/>
          <pc:sldMk cId="1348140345" sldId="262"/>
        </pc:sldMkLst>
      </pc:sldChg>
      <pc:sldChg chg="ord">
        <pc:chgData name="Braden Kronheim" userId="4eca96a34860634b" providerId="LiveId" clId="{DB99D73B-1AEB-4DE0-BDDA-E3C9B0CF6FDA}" dt="2021-03-09T23:07:03.810" v="10"/>
        <pc:sldMkLst>
          <pc:docMk/>
          <pc:sldMk cId="3793269554" sldId="263"/>
        </pc:sldMkLst>
      </pc:sldChg>
      <pc:sldChg chg="ord">
        <pc:chgData name="Braden Kronheim" userId="4eca96a34860634b" providerId="LiveId" clId="{DB99D73B-1AEB-4DE0-BDDA-E3C9B0CF6FDA}" dt="2021-03-09T23:07:18.850" v="12"/>
        <pc:sldMkLst>
          <pc:docMk/>
          <pc:sldMk cId="987827840" sldId="264"/>
        </pc:sldMkLst>
      </pc:sldChg>
      <pc:sldChg chg="addSp delSp modSp new mod">
        <pc:chgData name="Braden Kronheim" userId="4eca96a34860634b" providerId="LiveId" clId="{DB99D73B-1AEB-4DE0-BDDA-E3C9B0CF6FDA}" dt="2021-03-09T23:09:18.350" v="95" actId="1076"/>
        <pc:sldMkLst>
          <pc:docMk/>
          <pc:sldMk cId="2172923024" sldId="266"/>
        </pc:sldMkLst>
        <pc:spChg chg="mod">
          <ac:chgData name="Braden Kronheim" userId="4eca96a34860634b" providerId="LiveId" clId="{DB99D73B-1AEB-4DE0-BDDA-E3C9B0CF6FDA}" dt="2021-03-09T23:07:48.458" v="75" actId="20577"/>
          <ac:spMkLst>
            <pc:docMk/>
            <pc:sldMk cId="2172923024" sldId="266"/>
            <ac:spMk id="2" creationId="{1E22DDEF-9501-4639-8C5E-B134D3F7DF24}"/>
          </ac:spMkLst>
        </pc:spChg>
        <pc:spChg chg="del">
          <ac:chgData name="Braden Kronheim" userId="4eca96a34860634b" providerId="LiveId" clId="{DB99D73B-1AEB-4DE0-BDDA-E3C9B0CF6FDA}" dt="2021-03-09T23:07:52.352" v="76" actId="478"/>
          <ac:spMkLst>
            <pc:docMk/>
            <pc:sldMk cId="2172923024" sldId="266"/>
            <ac:spMk id="3" creationId="{538768E0-685F-44AD-AB1F-88BD7EDF18D4}"/>
          </ac:spMkLst>
        </pc:spChg>
        <pc:picChg chg="add mod">
          <ac:chgData name="Braden Kronheim" userId="4eca96a34860634b" providerId="LiveId" clId="{DB99D73B-1AEB-4DE0-BDDA-E3C9B0CF6FDA}" dt="2021-03-09T23:08:26.396" v="82" actId="1076"/>
          <ac:picMkLst>
            <pc:docMk/>
            <pc:sldMk cId="2172923024" sldId="266"/>
            <ac:picMk id="6" creationId="{684A42FD-FA05-490B-B108-04753B2A6E65}"/>
          </ac:picMkLst>
        </pc:picChg>
        <pc:picChg chg="add mod">
          <ac:chgData name="Braden Kronheim" userId="4eca96a34860634b" providerId="LiveId" clId="{DB99D73B-1AEB-4DE0-BDDA-E3C9B0CF6FDA}" dt="2021-03-09T23:08:55.445" v="90" actId="14100"/>
          <ac:picMkLst>
            <pc:docMk/>
            <pc:sldMk cId="2172923024" sldId="266"/>
            <ac:picMk id="8" creationId="{825717E6-9746-4A78-90C8-20687CB3CF20}"/>
          </ac:picMkLst>
        </pc:picChg>
        <pc:picChg chg="add mod">
          <ac:chgData name="Braden Kronheim" userId="4eca96a34860634b" providerId="LiveId" clId="{DB99D73B-1AEB-4DE0-BDDA-E3C9B0CF6FDA}" dt="2021-03-09T23:09:18.350" v="95" actId="1076"/>
          <ac:picMkLst>
            <pc:docMk/>
            <pc:sldMk cId="2172923024" sldId="266"/>
            <ac:picMk id="10" creationId="{BE1BABCF-BE6F-47DC-A44B-51CB50B42B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9,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2596-D846-4A9B-A113-2526F839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multi dimensional quantile 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C6145-D50B-4312-AB78-3467A4DD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4FE2E-BACF-474C-91CD-C22F825AE8A8}"/>
              </a:ext>
            </a:extLst>
          </p:cNvPr>
          <p:cNvGrpSpPr/>
          <p:nvPr/>
        </p:nvGrpSpPr>
        <p:grpSpPr>
          <a:xfrm>
            <a:off x="534267" y="2403835"/>
            <a:ext cx="3613528" cy="3349117"/>
            <a:chOff x="590827" y="3429000"/>
            <a:chExt cx="2124093" cy="20882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3D3589-AAE1-4928-8D09-5014C52EC86B}"/>
                </a:ext>
              </a:extLst>
            </p:cNvPr>
            <p:cNvSpPr/>
            <p:nvPr/>
          </p:nvSpPr>
          <p:spPr>
            <a:xfrm rot="19347000">
              <a:off x="1564848" y="3930978"/>
              <a:ext cx="914400" cy="405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206F82-A2A3-49FF-9FAB-4C5B171668E1}"/>
                </a:ext>
              </a:extLst>
            </p:cNvPr>
            <p:cNvCxnSpPr/>
            <p:nvPr/>
          </p:nvCxnSpPr>
          <p:spPr>
            <a:xfrm>
              <a:off x="1423447" y="3429000"/>
              <a:ext cx="0" cy="1256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AC2A87-CDC2-4F37-B809-F3A6B28E3C94}"/>
                </a:ext>
              </a:extLst>
            </p:cNvPr>
            <p:cNvCxnSpPr>
              <a:cxnSpLocks/>
            </p:cNvCxnSpPr>
            <p:nvPr/>
          </p:nvCxnSpPr>
          <p:spPr>
            <a:xfrm>
              <a:off x="1423447" y="4685122"/>
              <a:ext cx="12914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2D9867-DBAB-45DA-B68B-5E93E8BEF4BA}"/>
                </a:ext>
              </a:extLst>
            </p:cNvPr>
            <p:cNvSpPr/>
            <p:nvPr/>
          </p:nvSpPr>
          <p:spPr>
            <a:xfrm>
              <a:off x="1654403" y="4797262"/>
              <a:ext cx="735290" cy="720020"/>
            </a:xfrm>
            <a:custGeom>
              <a:avLst/>
              <a:gdLst>
                <a:gd name="connsiteX0" fmla="*/ 0 w 735290"/>
                <a:gd name="connsiteY0" fmla="*/ 30049 h 720020"/>
                <a:gd name="connsiteX1" fmla="*/ 131975 w 735290"/>
                <a:gd name="connsiteY1" fmla="*/ 58330 h 720020"/>
                <a:gd name="connsiteX2" fmla="*/ 197963 w 735290"/>
                <a:gd name="connsiteY2" fmla="*/ 557950 h 720020"/>
                <a:gd name="connsiteX3" fmla="*/ 348791 w 735290"/>
                <a:gd name="connsiteY3" fmla="*/ 718206 h 720020"/>
                <a:gd name="connsiteX4" fmla="*/ 527901 w 735290"/>
                <a:gd name="connsiteY4" fmla="*/ 605084 h 720020"/>
                <a:gd name="connsiteX5" fmla="*/ 593888 w 735290"/>
                <a:gd name="connsiteY5" fmla="*/ 77183 h 720020"/>
                <a:gd name="connsiteX6" fmla="*/ 735290 w 735290"/>
                <a:gd name="connsiteY6" fmla="*/ 48903 h 72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290" h="720020">
                  <a:moveTo>
                    <a:pt x="0" y="30049"/>
                  </a:moveTo>
                  <a:cubicBezTo>
                    <a:pt x="49490" y="198"/>
                    <a:pt x="98981" y="-29653"/>
                    <a:pt x="131975" y="58330"/>
                  </a:cubicBezTo>
                  <a:cubicBezTo>
                    <a:pt x="164969" y="146313"/>
                    <a:pt x="161827" y="447971"/>
                    <a:pt x="197963" y="557950"/>
                  </a:cubicBezTo>
                  <a:cubicBezTo>
                    <a:pt x="234099" y="667929"/>
                    <a:pt x="293801" y="710350"/>
                    <a:pt x="348791" y="718206"/>
                  </a:cubicBezTo>
                  <a:cubicBezTo>
                    <a:pt x="403781" y="726062"/>
                    <a:pt x="487052" y="711921"/>
                    <a:pt x="527901" y="605084"/>
                  </a:cubicBezTo>
                  <a:cubicBezTo>
                    <a:pt x="568750" y="498247"/>
                    <a:pt x="559323" y="169880"/>
                    <a:pt x="593888" y="77183"/>
                  </a:cubicBezTo>
                  <a:cubicBezTo>
                    <a:pt x="628453" y="-15514"/>
                    <a:pt x="681871" y="16694"/>
                    <a:pt x="735290" y="489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51FFC5-7BB7-4002-9265-51273D1111F3}"/>
                </a:ext>
              </a:extLst>
            </p:cNvPr>
            <p:cNvSpPr/>
            <p:nvPr/>
          </p:nvSpPr>
          <p:spPr>
            <a:xfrm rot="5400000">
              <a:off x="583192" y="3773644"/>
              <a:ext cx="735290" cy="720020"/>
            </a:xfrm>
            <a:custGeom>
              <a:avLst/>
              <a:gdLst>
                <a:gd name="connsiteX0" fmla="*/ 0 w 735290"/>
                <a:gd name="connsiteY0" fmla="*/ 30049 h 720020"/>
                <a:gd name="connsiteX1" fmla="*/ 131975 w 735290"/>
                <a:gd name="connsiteY1" fmla="*/ 58330 h 720020"/>
                <a:gd name="connsiteX2" fmla="*/ 197963 w 735290"/>
                <a:gd name="connsiteY2" fmla="*/ 557950 h 720020"/>
                <a:gd name="connsiteX3" fmla="*/ 348791 w 735290"/>
                <a:gd name="connsiteY3" fmla="*/ 718206 h 720020"/>
                <a:gd name="connsiteX4" fmla="*/ 527901 w 735290"/>
                <a:gd name="connsiteY4" fmla="*/ 605084 h 720020"/>
                <a:gd name="connsiteX5" fmla="*/ 593888 w 735290"/>
                <a:gd name="connsiteY5" fmla="*/ 77183 h 720020"/>
                <a:gd name="connsiteX6" fmla="*/ 735290 w 735290"/>
                <a:gd name="connsiteY6" fmla="*/ 48903 h 72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290" h="720020">
                  <a:moveTo>
                    <a:pt x="0" y="30049"/>
                  </a:moveTo>
                  <a:cubicBezTo>
                    <a:pt x="49490" y="198"/>
                    <a:pt x="98981" y="-29653"/>
                    <a:pt x="131975" y="58330"/>
                  </a:cubicBezTo>
                  <a:cubicBezTo>
                    <a:pt x="164969" y="146313"/>
                    <a:pt x="161827" y="447971"/>
                    <a:pt x="197963" y="557950"/>
                  </a:cubicBezTo>
                  <a:cubicBezTo>
                    <a:pt x="234099" y="667929"/>
                    <a:pt x="293801" y="710350"/>
                    <a:pt x="348791" y="718206"/>
                  </a:cubicBezTo>
                  <a:cubicBezTo>
                    <a:pt x="403781" y="726062"/>
                    <a:pt x="487052" y="711921"/>
                    <a:pt x="527901" y="605084"/>
                  </a:cubicBezTo>
                  <a:cubicBezTo>
                    <a:pt x="568750" y="498247"/>
                    <a:pt x="559323" y="169880"/>
                    <a:pt x="593888" y="77183"/>
                  </a:cubicBezTo>
                  <a:cubicBezTo>
                    <a:pt x="628453" y="-15514"/>
                    <a:pt x="681871" y="16694"/>
                    <a:pt x="735290" y="489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D21C49-23D6-433E-BE37-6605F0B99A1D}"/>
              </a:ext>
            </a:extLst>
          </p:cNvPr>
          <p:cNvCxnSpPr/>
          <p:nvPr/>
        </p:nvCxnSpPr>
        <p:spPr>
          <a:xfrm flipV="1">
            <a:off x="1027522" y="4598208"/>
            <a:ext cx="119198" cy="95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40AC7-DB43-491D-BE7A-3E3DEC823FB3}"/>
              </a:ext>
            </a:extLst>
          </p:cNvPr>
          <p:cNvCxnSpPr>
            <a:cxnSpLocks/>
          </p:cNvCxnSpPr>
          <p:nvPr/>
        </p:nvCxnSpPr>
        <p:spPr>
          <a:xfrm flipV="1">
            <a:off x="1649691" y="5075298"/>
            <a:ext cx="693942" cy="57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E92572-7FFB-4151-BC4B-09081B790887}"/>
              </a:ext>
            </a:extLst>
          </p:cNvPr>
          <p:cNvSpPr txBox="1"/>
          <p:nvPr/>
        </p:nvSpPr>
        <p:spPr>
          <a:xfrm>
            <a:off x="336356" y="6113244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one of these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2349D-6DFE-42CC-B2A5-D2FC7AE696C3}"/>
              </a:ext>
            </a:extLst>
          </p:cNvPr>
          <p:cNvSpPr txBox="1"/>
          <p:nvPr/>
        </p:nvSpPr>
        <p:spPr>
          <a:xfrm>
            <a:off x="4288458" y="42336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EC876-0573-4B06-A51D-9CA472422201}"/>
              </a:ext>
            </a:extLst>
          </p:cNvPr>
          <p:cNvSpPr txBox="1"/>
          <p:nvPr/>
        </p:nvSpPr>
        <p:spPr>
          <a:xfrm>
            <a:off x="1801801" y="17592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F01CD-C34C-441C-8239-B679CB988A21}"/>
              </a:ext>
            </a:extLst>
          </p:cNvPr>
          <p:cNvSpPr txBox="1"/>
          <p:nvPr/>
        </p:nvSpPr>
        <p:spPr>
          <a:xfrm>
            <a:off x="3440784" y="55523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E3AE2-C967-44E8-BD24-DA7012E7919A}"/>
              </a:ext>
            </a:extLst>
          </p:cNvPr>
          <p:cNvSpPr txBox="1"/>
          <p:nvPr/>
        </p:nvSpPr>
        <p:spPr>
          <a:xfrm>
            <a:off x="532399" y="25083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P(y)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D91D8-1B47-4D76-BF93-2F1E44818457}"/>
              </a:ext>
            </a:extLst>
          </p:cNvPr>
          <p:cNvCxnSpPr/>
          <p:nvPr/>
        </p:nvCxnSpPr>
        <p:spPr>
          <a:xfrm>
            <a:off x="5260157" y="3770722"/>
            <a:ext cx="166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C32FB0-FA94-448D-A445-8CEBA4C608A4}"/>
              </a:ext>
            </a:extLst>
          </p:cNvPr>
          <p:cNvSpPr txBox="1"/>
          <p:nvPr/>
        </p:nvSpPr>
        <p:spPr>
          <a:xfrm>
            <a:off x="5499301" y="316460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x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D8A1C7B-6BB7-410A-826B-A66E7E633A2B}"/>
              </a:ext>
            </a:extLst>
          </p:cNvPr>
          <p:cNvSpPr/>
          <p:nvPr/>
        </p:nvSpPr>
        <p:spPr>
          <a:xfrm rot="10800000">
            <a:off x="8405032" y="2802204"/>
            <a:ext cx="1250883" cy="1154744"/>
          </a:xfrm>
          <a:custGeom>
            <a:avLst/>
            <a:gdLst>
              <a:gd name="connsiteX0" fmla="*/ 0 w 735290"/>
              <a:gd name="connsiteY0" fmla="*/ 30049 h 720020"/>
              <a:gd name="connsiteX1" fmla="*/ 131975 w 735290"/>
              <a:gd name="connsiteY1" fmla="*/ 58330 h 720020"/>
              <a:gd name="connsiteX2" fmla="*/ 197963 w 735290"/>
              <a:gd name="connsiteY2" fmla="*/ 557950 h 720020"/>
              <a:gd name="connsiteX3" fmla="*/ 348791 w 735290"/>
              <a:gd name="connsiteY3" fmla="*/ 718206 h 720020"/>
              <a:gd name="connsiteX4" fmla="*/ 527901 w 735290"/>
              <a:gd name="connsiteY4" fmla="*/ 605084 h 720020"/>
              <a:gd name="connsiteX5" fmla="*/ 593888 w 735290"/>
              <a:gd name="connsiteY5" fmla="*/ 77183 h 720020"/>
              <a:gd name="connsiteX6" fmla="*/ 735290 w 735290"/>
              <a:gd name="connsiteY6" fmla="*/ 48903 h 72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290" h="720020">
                <a:moveTo>
                  <a:pt x="0" y="30049"/>
                </a:moveTo>
                <a:cubicBezTo>
                  <a:pt x="49490" y="198"/>
                  <a:pt x="98981" y="-29653"/>
                  <a:pt x="131975" y="58330"/>
                </a:cubicBezTo>
                <a:cubicBezTo>
                  <a:pt x="164969" y="146313"/>
                  <a:pt x="161827" y="447971"/>
                  <a:pt x="197963" y="557950"/>
                </a:cubicBezTo>
                <a:cubicBezTo>
                  <a:pt x="234099" y="667929"/>
                  <a:pt x="293801" y="710350"/>
                  <a:pt x="348791" y="718206"/>
                </a:cubicBezTo>
                <a:cubicBezTo>
                  <a:pt x="403781" y="726062"/>
                  <a:pt x="487052" y="711921"/>
                  <a:pt x="527901" y="605084"/>
                </a:cubicBezTo>
                <a:cubicBezTo>
                  <a:pt x="568750" y="498247"/>
                  <a:pt x="559323" y="169880"/>
                  <a:pt x="593888" y="77183"/>
                </a:cubicBezTo>
                <a:cubicBezTo>
                  <a:pt x="628453" y="-15514"/>
                  <a:pt x="681871" y="16694"/>
                  <a:pt x="735290" y="489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78063-3A40-4D09-937D-E081A2FE9DC4}"/>
              </a:ext>
            </a:extLst>
          </p:cNvPr>
          <p:cNvSpPr txBox="1"/>
          <p:nvPr/>
        </p:nvSpPr>
        <p:spPr>
          <a:xfrm>
            <a:off x="8548539" y="40670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03FEE-28FE-41D8-B3E6-FA89C4E27C64}"/>
              </a:ext>
            </a:extLst>
          </p:cNvPr>
          <p:cNvSpPr txBox="1"/>
          <p:nvPr/>
        </p:nvSpPr>
        <p:spPr>
          <a:xfrm>
            <a:off x="7485884" y="4582739"/>
            <a:ext cx="340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conditional distribution of y given 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D29513-7AE5-4E82-84B8-8BD96BA13F1F}"/>
              </a:ext>
            </a:extLst>
          </p:cNvPr>
          <p:cNvSpPr txBox="1"/>
          <p:nvPr/>
        </p:nvSpPr>
        <p:spPr>
          <a:xfrm>
            <a:off x="7205222" y="622061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= p(</a:t>
            </a:r>
            <a:r>
              <a:rPr lang="en-US" dirty="0" err="1"/>
              <a:t>x|y</a:t>
            </a:r>
            <a:r>
              <a:rPr lang="en-US" dirty="0"/>
              <a:t>)p(y)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E55A4F-A0F3-4492-84ED-1AC4CE951653}"/>
              </a:ext>
            </a:extLst>
          </p:cNvPr>
          <p:cNvCxnSpPr>
            <a:cxnSpLocks/>
          </p:cNvCxnSpPr>
          <p:nvPr/>
        </p:nvCxnSpPr>
        <p:spPr>
          <a:xfrm>
            <a:off x="5172670" y="5466576"/>
            <a:ext cx="1756031" cy="75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5F8774-A1DC-480E-997E-38B1CFFECCCC}"/>
              </a:ext>
            </a:extLst>
          </p:cNvPr>
          <p:cNvCxnSpPr>
            <a:cxnSpLocks/>
          </p:cNvCxnSpPr>
          <p:nvPr/>
        </p:nvCxnSpPr>
        <p:spPr>
          <a:xfrm>
            <a:off x="8455956" y="5269636"/>
            <a:ext cx="141530" cy="84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E31E-6E49-4C38-A094-E4D3D508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F18EBD78-4DC1-4277-A62B-3F359410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49" y="1374854"/>
            <a:ext cx="3711262" cy="510584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DF11FBC-E5F9-4F52-8C38-53C9E2499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93" y="1299440"/>
            <a:ext cx="3734124" cy="51058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574C5E-90DA-4ED5-BBC0-675951F00971}"/>
              </a:ext>
            </a:extLst>
          </p:cNvPr>
          <p:cNvSpPr txBox="1">
            <a:spLocks/>
          </p:cNvSpPr>
          <p:nvPr/>
        </p:nvSpPr>
        <p:spPr>
          <a:xfrm>
            <a:off x="510328" y="295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All test events</a:t>
            </a:r>
          </a:p>
        </p:txBody>
      </p:sp>
    </p:spTree>
    <p:extLst>
      <p:ext uri="{BB962C8B-B14F-4D97-AF65-F5344CB8AC3E}">
        <p14:creationId xmlns:p14="http://schemas.microsoft.com/office/powerpoint/2010/main" val="13481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3DD4-608D-496C-A73D-64C9DD5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428531D-0E95-4EAD-9070-562307B9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91" y="1478202"/>
            <a:ext cx="3542025" cy="502739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D3C7B6E-DAFB-451B-AD88-6214823BF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75" y="1470581"/>
            <a:ext cx="3577488" cy="495778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41CC963-0255-41E2-8065-7883F90B5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1531235"/>
            <a:ext cx="3542024" cy="49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2EA-66CC-43E7-93A8-D9050600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338CB7BB-D65B-4692-8EBE-ED789C312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81" y="1564763"/>
            <a:ext cx="3554009" cy="5075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4543-7C05-4FFB-B6F1-6B0DF621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ED42E9A-265B-4988-A966-58D8C52E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2" y="1564763"/>
            <a:ext cx="3480297" cy="496579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A75FEF2-24D9-423E-B420-40EFE64E1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8" y="1564763"/>
            <a:ext cx="3542446" cy="50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2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E845-4F77-4AD7-BEE9-05244BF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15" y="113273"/>
            <a:ext cx="9404723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200 and 220 GeV, 459 events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9D828E2-0D90-4582-BD16-453D3595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55" y="1500878"/>
            <a:ext cx="3596952" cy="50568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FBE-0D1C-4C1E-94B5-68BA463C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9D46C0-A909-4A33-BA49-1A9398FE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44" y="1451840"/>
            <a:ext cx="359695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E340-816A-433A-BAAA-872B4958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AE6BDFAE-7BC2-48AC-AC31-2A05708BB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3" y="1671349"/>
            <a:ext cx="3543535" cy="51128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8D12B-EDF1-4E8C-8B5C-4ECB771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5F21378-13D5-43CB-B576-8F6E8083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354" y="1724025"/>
            <a:ext cx="3543535" cy="506013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D03496F-72C2-4B79-A14B-4468AE6D0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3" y="1571787"/>
            <a:ext cx="3543534" cy="52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9432-A33E-4ABD-9446-ADC2C0AF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D79002-E3C3-4E0C-8713-C9D84DE0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11" y="1470193"/>
            <a:ext cx="3756131" cy="53604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12BE3-1810-4E52-BE97-0165E4F7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308006FB-3557-423C-85E0-434684F59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6" y="1387266"/>
            <a:ext cx="3825572" cy="53725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4B91B65-02ED-4AE2-9C27-8681AA54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" y="1470193"/>
            <a:ext cx="3726503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DEF-9501-4639-8C5E-B134D3F7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relationships (</a:t>
            </a:r>
            <a:r>
              <a:rPr lang="en-US" dirty="0" err="1"/>
              <a:t>pt</a:t>
            </a:r>
            <a:r>
              <a:rPr lang="en-US" dirty="0"/>
              <a:t>&lt;120 </a:t>
            </a:r>
            <a:r>
              <a:rPr lang="en-US" dirty="0" err="1"/>
              <a:t>pt</a:t>
            </a:r>
            <a:r>
              <a:rPr lang="en-US" dirty="0"/>
              <a:t>&gt;100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C4A0-1E4E-495D-9047-5F5CAD3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4A42FD-FA05-490B-B108-04753B2A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82893"/>
            <a:ext cx="3067044" cy="410339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25717E6-9746-4A78-90C8-20687CB3C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25" y="2082894"/>
            <a:ext cx="3024768" cy="4175032"/>
          </a:xfrm>
          <a:prstGeom prst="rect">
            <a:avLst/>
          </a:prstGeom>
        </p:spPr>
      </p:pic>
      <p:pic>
        <p:nvPicPr>
          <p:cNvPr id="10" name="Picture 9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BE1BABCF-BE6F-47DC-A44B-51CB50B42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745" y="2082893"/>
            <a:ext cx="2899480" cy="39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2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4855</TotalTime>
  <Words>98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ALPhA Spring 2021 Week 7 </vt:lpstr>
      <vt:lpstr>New multi dimensional quantile net</vt:lpstr>
      <vt:lpstr>PowerPoint Presentation</vt:lpstr>
      <vt:lpstr>PowerPoint Presentation</vt:lpstr>
      <vt:lpstr>PowerPoint Presentation</vt:lpstr>
      <vt:lpstr>Raw reco pt between 200 and 220 GeV, 459 events</vt:lpstr>
      <vt:lpstr>PowerPoint Presentation</vt:lpstr>
      <vt:lpstr>PowerPoint Presentation</vt:lpstr>
      <vt:lpstr>More complex relationships (pt&lt;120 pt&gt;100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30</cp:revision>
  <dcterms:created xsi:type="dcterms:W3CDTF">2019-02-19T14:12:45Z</dcterms:created>
  <dcterms:modified xsi:type="dcterms:W3CDTF">2021-03-09T23:09:21Z</dcterms:modified>
</cp:coreProperties>
</file>