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67" r:id="rId3"/>
    <p:sldId id="259" r:id="rId4"/>
    <p:sldId id="266" r:id="rId5"/>
    <p:sldId id="269" r:id="rId6"/>
    <p:sldId id="270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2F3D60A2-F118-45B7-907A-E645788ADF12}"/>
    <pc:docChg chg="modSld">
      <pc:chgData name="Braden Kronheim" userId="4eca96a34860634b" providerId="LiveId" clId="{2F3D60A2-F118-45B7-907A-E645788ADF12}" dt="2021-05-03T23:14:32.796" v="2" actId="1037"/>
      <pc:docMkLst>
        <pc:docMk/>
      </pc:docMkLst>
      <pc:sldChg chg="modSp mod">
        <pc:chgData name="Braden Kronheim" userId="4eca96a34860634b" providerId="LiveId" clId="{2F3D60A2-F118-45B7-907A-E645788ADF12}" dt="2021-05-03T23:14:32.796" v="2" actId="1037"/>
        <pc:sldMkLst>
          <pc:docMk/>
          <pc:sldMk cId="3489493195" sldId="269"/>
        </pc:sldMkLst>
        <pc:picChg chg="mod">
          <ac:chgData name="Braden Kronheim" userId="4eca96a34860634b" providerId="LiveId" clId="{2F3D60A2-F118-45B7-907A-E645788ADF12}" dt="2021-05-03T23:14:32.796" v="2" actId="1037"/>
          <ac:picMkLst>
            <pc:docMk/>
            <pc:sldMk cId="3489493195" sldId="269"/>
            <ac:picMk id="17" creationId="{CA48875B-DF75-40E7-9B22-DBE0E0DB3C9C}"/>
          </ac:picMkLst>
        </pc:picChg>
      </pc:sldChg>
    </pc:docChg>
  </pc:docChgLst>
  <pc:docChgLst>
    <pc:chgData name="Braden Kronheim" userId="4eca96a34860634b" providerId="LiveId" clId="{331B7549-5B38-4698-81BC-A72AAFD7D028}"/>
    <pc:docChg chg="undo custSel addSld modSld">
      <pc:chgData name="Braden Kronheim" userId="4eca96a34860634b" providerId="LiveId" clId="{331B7549-5B38-4698-81BC-A72AAFD7D028}" dt="2021-03-19T20:19:15.878" v="400" actId="20577"/>
      <pc:docMkLst>
        <pc:docMk/>
      </pc:docMkLst>
      <pc:sldChg chg="modSp mod">
        <pc:chgData name="Braden Kronheim" userId="4eca96a34860634b" providerId="LiveId" clId="{331B7549-5B38-4698-81BC-A72AAFD7D028}" dt="2021-03-19T18:08:10.473" v="206" actId="20577"/>
        <pc:sldMkLst>
          <pc:docMk/>
          <pc:sldMk cId="3863350844" sldId="256"/>
        </pc:sldMkLst>
        <pc:spChg chg="mod">
          <ac:chgData name="Braden Kronheim" userId="4eca96a34860634b" providerId="LiveId" clId="{331B7549-5B38-4698-81BC-A72AAFD7D028}" dt="2021-03-19T18:08:10.473" v="206" actId="20577"/>
          <ac:spMkLst>
            <pc:docMk/>
            <pc:sldMk cId="3863350844" sldId="256"/>
            <ac:spMk id="3" creationId="{7AD9DC8B-D529-4C8A-A941-351FC33C297D}"/>
          </ac:spMkLst>
        </pc:spChg>
      </pc:sldChg>
      <pc:sldChg chg="addSp modSp mod">
        <pc:chgData name="Braden Kronheim" userId="4eca96a34860634b" providerId="LiveId" clId="{331B7549-5B38-4698-81BC-A72AAFD7D028}" dt="2021-03-19T18:05:46.396" v="154" actId="20577"/>
        <pc:sldMkLst>
          <pc:docMk/>
          <pc:sldMk cId="1155578345" sldId="259"/>
        </pc:sldMkLst>
        <pc:spChg chg="mod">
          <ac:chgData name="Braden Kronheim" userId="4eca96a34860634b" providerId="LiveId" clId="{331B7549-5B38-4698-81BC-A72AAFD7D028}" dt="2021-03-19T18:05:46.396" v="154" actId="20577"/>
          <ac:spMkLst>
            <pc:docMk/>
            <pc:sldMk cId="1155578345" sldId="259"/>
            <ac:spMk id="2" creationId="{6BA4E845-4F77-4AD7-BEE9-05244BFD90D9}"/>
          </ac:spMkLst>
        </pc:spChg>
        <pc:picChg chg="mod">
          <ac:chgData name="Braden Kronheim" userId="4eca96a34860634b" providerId="LiveId" clId="{331B7549-5B38-4698-81BC-A72AAFD7D028}" dt="2021-03-19T17:56:02.144" v="12" actId="1076"/>
          <ac:picMkLst>
            <pc:docMk/>
            <pc:sldMk cId="1155578345" sldId="259"/>
            <ac:picMk id="7" creationId="{CC7666FB-E824-44EF-9861-6BA8F976FD8C}"/>
          </ac:picMkLst>
        </pc:picChg>
        <pc:picChg chg="mod">
          <ac:chgData name="Braden Kronheim" userId="4eca96a34860634b" providerId="LiveId" clId="{331B7549-5B38-4698-81BC-A72AAFD7D028}" dt="2021-03-19T17:56:04.912" v="13" actId="1076"/>
          <ac:picMkLst>
            <pc:docMk/>
            <pc:sldMk cId="1155578345" sldId="259"/>
            <ac:picMk id="8" creationId="{FE9D46C0-A909-4A33-BA49-1A9398FEEC3C}"/>
          </ac:picMkLst>
        </pc:picChg>
        <pc:picChg chg="add mod">
          <ac:chgData name="Braden Kronheim" userId="4eca96a34860634b" providerId="LiveId" clId="{331B7549-5B38-4698-81BC-A72AAFD7D028}" dt="2021-03-19T17:56:12.529" v="15" actId="1076"/>
          <ac:picMkLst>
            <pc:docMk/>
            <pc:sldMk cId="1155578345" sldId="259"/>
            <ac:picMk id="11" creationId="{05C5FFAF-EBB4-48CA-8DAB-CD3B37459788}"/>
          </ac:picMkLst>
        </pc:picChg>
        <pc:cxnChg chg="mod">
          <ac:chgData name="Braden Kronheim" userId="4eca96a34860634b" providerId="LiveId" clId="{331B7549-5B38-4698-81BC-A72AAFD7D028}" dt="2021-03-19T17:56:00.249" v="11" actId="1076"/>
          <ac:cxnSpMkLst>
            <pc:docMk/>
            <pc:sldMk cId="1155578345" sldId="259"/>
            <ac:cxnSpMk id="5" creationId="{15CC8B49-8C23-405A-B1D8-CF7BBF24E3AA}"/>
          </ac:cxnSpMkLst>
        </pc:cxnChg>
        <pc:cxnChg chg="mod">
          <ac:chgData name="Braden Kronheim" userId="4eca96a34860634b" providerId="LiveId" clId="{331B7549-5B38-4698-81BC-A72AAFD7D028}" dt="2021-03-19T17:56:09.672" v="14" actId="1076"/>
          <ac:cxnSpMkLst>
            <pc:docMk/>
            <pc:sldMk cId="1155578345" sldId="259"/>
            <ac:cxnSpMk id="9" creationId="{A4D11BA3-BB4D-443D-BA1D-D2A6F59A482C}"/>
          </ac:cxnSpMkLst>
        </pc:cxnChg>
      </pc:sldChg>
      <pc:sldChg chg="addSp delSp modSp mod">
        <pc:chgData name="Braden Kronheim" userId="4eca96a34860634b" providerId="LiveId" clId="{331B7549-5B38-4698-81BC-A72AAFD7D028}" dt="2021-03-19T18:05:52.604" v="163" actId="20577"/>
        <pc:sldMkLst>
          <pc:docMk/>
          <pc:sldMk cId="2172923024" sldId="266"/>
        </pc:sldMkLst>
        <pc:spChg chg="mod">
          <ac:chgData name="Braden Kronheim" userId="4eca96a34860634b" providerId="LiveId" clId="{331B7549-5B38-4698-81BC-A72AAFD7D028}" dt="2021-03-19T18:05:52.604" v="163" actId="20577"/>
          <ac:spMkLst>
            <pc:docMk/>
            <pc:sldMk cId="2172923024" sldId="266"/>
            <ac:spMk id="2" creationId="{1E22DDEF-9501-4639-8C5E-B134D3F7DF24}"/>
          </ac:spMkLst>
        </pc:spChg>
        <pc:picChg chg="add del">
          <ac:chgData name="Braden Kronheim" userId="4eca96a34860634b" providerId="LiveId" clId="{331B7549-5B38-4698-81BC-A72AAFD7D028}" dt="2021-03-19T17:56:42.785" v="18" actId="478"/>
          <ac:picMkLst>
            <pc:docMk/>
            <pc:sldMk cId="2172923024" sldId="266"/>
            <ac:picMk id="5" creationId="{C2A380CC-AD23-44B0-B199-BA86B585398E}"/>
          </ac:picMkLst>
        </pc:picChg>
        <pc:picChg chg="add mod">
          <ac:chgData name="Braden Kronheim" userId="4eca96a34860634b" providerId="LiveId" clId="{331B7549-5B38-4698-81BC-A72AAFD7D028}" dt="2021-03-19T17:58:36.445" v="24" actId="1076"/>
          <ac:picMkLst>
            <pc:docMk/>
            <pc:sldMk cId="2172923024" sldId="266"/>
            <ac:picMk id="6" creationId="{93FDC565-F965-400A-9C57-C65253341654}"/>
          </ac:picMkLst>
        </pc:picChg>
        <pc:picChg chg="add mod">
          <ac:chgData name="Braden Kronheim" userId="4eca96a34860634b" providerId="LiveId" clId="{331B7549-5B38-4698-81BC-A72AAFD7D028}" dt="2021-03-19T18:04:32.435" v="140" actId="14100"/>
          <ac:picMkLst>
            <pc:docMk/>
            <pc:sldMk cId="2172923024" sldId="266"/>
            <ac:picMk id="8" creationId="{2F967D94-7612-463E-AB91-6EAFFFC3DECD}"/>
          </ac:picMkLst>
        </pc:picChg>
        <pc:picChg chg="del">
          <ac:chgData name="Braden Kronheim" userId="4eca96a34860634b" providerId="LiveId" clId="{331B7549-5B38-4698-81BC-A72AAFD7D028}" dt="2021-03-19T18:04:10.302" v="135" actId="478"/>
          <ac:picMkLst>
            <pc:docMk/>
            <pc:sldMk cId="2172923024" sldId="266"/>
            <ac:picMk id="1026" creationId="{99AB75A4-1059-46E3-8362-2C30322EB8C7}"/>
          </ac:picMkLst>
        </pc:picChg>
      </pc:sldChg>
      <pc:sldChg chg="modSp mod">
        <pc:chgData name="Braden Kronheim" userId="4eca96a34860634b" providerId="LiveId" clId="{331B7549-5B38-4698-81BC-A72AAFD7D028}" dt="2021-03-19T20:19:15.878" v="400" actId="20577"/>
        <pc:sldMkLst>
          <pc:docMk/>
          <pc:sldMk cId="3219597035" sldId="267"/>
        </pc:sldMkLst>
        <pc:spChg chg="mod">
          <ac:chgData name="Braden Kronheim" userId="4eca96a34860634b" providerId="LiveId" clId="{331B7549-5B38-4698-81BC-A72AAFD7D028}" dt="2021-03-19T20:19:15.878" v="400" actId="20577"/>
          <ac:spMkLst>
            <pc:docMk/>
            <pc:sldMk cId="3219597035" sldId="267"/>
            <ac:spMk id="3" creationId="{D003AE3D-1F8E-41FE-B774-9C1EE23A385B}"/>
          </ac:spMkLst>
        </pc:spChg>
      </pc:sldChg>
      <pc:sldChg chg="addSp delSp modSp mod">
        <pc:chgData name="Braden Kronheim" userId="4eca96a34860634b" providerId="LiveId" clId="{331B7549-5B38-4698-81BC-A72AAFD7D028}" dt="2021-03-19T18:57:00.129" v="365" actId="113"/>
        <pc:sldMkLst>
          <pc:docMk/>
          <pc:sldMk cId="4097930771" sldId="268"/>
        </pc:sldMkLst>
        <pc:spChg chg="mod">
          <ac:chgData name="Braden Kronheim" userId="4eca96a34860634b" providerId="LiveId" clId="{331B7549-5B38-4698-81BC-A72AAFD7D028}" dt="2021-03-19T18:00:24.280" v="39" actId="5793"/>
          <ac:spMkLst>
            <pc:docMk/>
            <pc:sldMk cId="4097930771" sldId="268"/>
            <ac:spMk id="3" creationId="{32026972-C749-4150-8269-4BE3C3AA65DA}"/>
          </ac:spMkLst>
        </pc:spChg>
        <pc:spChg chg="add del">
          <ac:chgData name="Braden Kronheim" userId="4eca96a34860634b" providerId="LiveId" clId="{331B7549-5B38-4698-81BC-A72AAFD7D028}" dt="2021-03-19T17:59:56.587" v="30"/>
          <ac:spMkLst>
            <pc:docMk/>
            <pc:sldMk cId="4097930771" sldId="268"/>
            <ac:spMk id="5" creationId="{3121BF24-82B8-4385-99AE-3EA6FA8DF3E0}"/>
          </ac:spMkLst>
        </pc:spChg>
        <pc:spChg chg="add del">
          <ac:chgData name="Braden Kronheim" userId="4eca96a34860634b" providerId="LiveId" clId="{331B7549-5B38-4698-81BC-A72AAFD7D028}" dt="2021-03-19T18:00:09.310" v="34"/>
          <ac:spMkLst>
            <pc:docMk/>
            <pc:sldMk cId="4097930771" sldId="268"/>
            <ac:spMk id="6" creationId="{67FB4431-DAAE-4FBE-A9B0-897069163480}"/>
          </ac:spMkLst>
        </pc:spChg>
        <pc:graphicFrameChg chg="add mod modGraphic">
          <ac:chgData name="Braden Kronheim" userId="4eca96a34860634b" providerId="LiveId" clId="{331B7549-5B38-4698-81BC-A72AAFD7D028}" dt="2021-03-19T18:57:00.129" v="365" actId="113"/>
          <ac:graphicFrameMkLst>
            <pc:docMk/>
            <pc:sldMk cId="4097930771" sldId="268"/>
            <ac:graphicFrameMk id="7" creationId="{18B18065-32C5-4C42-A879-47BDB673ABE6}"/>
          </ac:graphicFrameMkLst>
        </pc:graphicFrameChg>
      </pc:sldChg>
      <pc:sldChg chg="addSp delSp modSp add mod">
        <pc:chgData name="Braden Kronheim" userId="4eca96a34860634b" providerId="LiveId" clId="{331B7549-5B38-4698-81BC-A72AAFD7D028}" dt="2021-03-19T18:55:03.165" v="349" actId="1076"/>
        <pc:sldMkLst>
          <pc:docMk/>
          <pc:sldMk cId="3489493195" sldId="269"/>
        </pc:sldMkLst>
        <pc:spChg chg="mod">
          <ac:chgData name="Braden Kronheim" userId="4eca96a34860634b" providerId="LiveId" clId="{331B7549-5B38-4698-81BC-A72AAFD7D028}" dt="2021-03-19T18:06:04.494" v="184" actId="14100"/>
          <ac:spMkLst>
            <pc:docMk/>
            <pc:sldMk cId="3489493195" sldId="269"/>
            <ac:spMk id="2" creationId="{6BA4E845-4F77-4AD7-BEE9-05244BFD90D9}"/>
          </ac:spMkLst>
        </pc:spChg>
        <pc:picChg chg="del">
          <ac:chgData name="Braden Kronheim" userId="4eca96a34860634b" providerId="LiveId" clId="{331B7549-5B38-4698-81BC-A72AAFD7D028}" dt="2021-03-19T18:12:08.311" v="264" actId="478"/>
          <ac:picMkLst>
            <pc:docMk/>
            <pc:sldMk cId="3489493195" sldId="269"/>
            <ac:picMk id="7" creationId="{CC7666FB-E824-44EF-9861-6BA8F976FD8C}"/>
          </ac:picMkLst>
        </pc:picChg>
        <pc:picChg chg="add del mod">
          <ac:chgData name="Braden Kronheim" userId="4eca96a34860634b" providerId="LiveId" clId="{331B7549-5B38-4698-81BC-A72AAFD7D028}" dt="2021-03-19T18:54:16.991" v="335" actId="478"/>
          <ac:picMkLst>
            <pc:docMk/>
            <pc:sldMk cId="3489493195" sldId="269"/>
            <ac:picMk id="10" creationId="{2AD522E1-E264-40B2-A907-D7BEAAA74BD8}"/>
          </ac:picMkLst>
        </pc:picChg>
        <pc:picChg chg="del">
          <ac:chgData name="Braden Kronheim" userId="4eca96a34860634b" providerId="LiveId" clId="{331B7549-5B38-4698-81BC-A72AAFD7D028}" dt="2021-03-19T18:12:10.287" v="265" actId="478"/>
          <ac:picMkLst>
            <pc:docMk/>
            <pc:sldMk cId="3489493195" sldId="269"/>
            <ac:picMk id="11" creationId="{05C5FFAF-EBB4-48CA-8DAB-CD3B37459788}"/>
          </ac:picMkLst>
        </pc:picChg>
        <pc:picChg chg="add del mod">
          <ac:chgData name="Braden Kronheim" userId="4eca96a34860634b" providerId="LiveId" clId="{331B7549-5B38-4698-81BC-A72AAFD7D028}" dt="2021-03-19T18:54:19.072" v="336" actId="478"/>
          <ac:picMkLst>
            <pc:docMk/>
            <pc:sldMk cId="3489493195" sldId="269"/>
            <ac:picMk id="13" creationId="{FFE9EB92-66AC-43DA-8302-49DC2DEE3C10}"/>
          </ac:picMkLst>
        </pc:picChg>
        <pc:picChg chg="add mod">
          <ac:chgData name="Braden Kronheim" userId="4eca96a34860634b" providerId="LiveId" clId="{331B7549-5B38-4698-81BC-A72AAFD7D028}" dt="2021-03-19T18:54:41.757" v="343" actId="1076"/>
          <ac:picMkLst>
            <pc:docMk/>
            <pc:sldMk cId="3489493195" sldId="269"/>
            <ac:picMk id="15" creationId="{F87CDA9D-4959-42A3-BA44-8E9814DCDD07}"/>
          </ac:picMkLst>
        </pc:picChg>
        <pc:picChg chg="add mod">
          <ac:chgData name="Braden Kronheim" userId="4eca96a34860634b" providerId="LiveId" clId="{331B7549-5B38-4698-81BC-A72AAFD7D028}" dt="2021-03-19T18:55:03.165" v="349" actId="1076"/>
          <ac:picMkLst>
            <pc:docMk/>
            <pc:sldMk cId="3489493195" sldId="269"/>
            <ac:picMk id="17" creationId="{CA48875B-DF75-40E7-9B22-DBE0E0DB3C9C}"/>
          </ac:picMkLst>
        </pc:picChg>
      </pc:sldChg>
      <pc:sldChg chg="addSp delSp modSp add mod">
        <pc:chgData name="Braden Kronheim" userId="4eca96a34860634b" providerId="LiveId" clId="{331B7549-5B38-4698-81BC-A72AAFD7D028}" dt="2021-03-19T18:55:42.310" v="354" actId="1076"/>
        <pc:sldMkLst>
          <pc:docMk/>
          <pc:sldMk cId="1271528666" sldId="270"/>
        </pc:sldMkLst>
        <pc:spChg chg="mod">
          <ac:chgData name="Braden Kronheim" userId="4eca96a34860634b" providerId="LiveId" clId="{331B7549-5B38-4698-81BC-A72AAFD7D028}" dt="2021-03-19T18:06:12.237" v="204" actId="20577"/>
          <ac:spMkLst>
            <pc:docMk/>
            <pc:sldMk cId="1271528666" sldId="270"/>
            <ac:spMk id="2" creationId="{1E22DDEF-9501-4639-8C5E-B134D3F7DF24}"/>
          </ac:spMkLst>
        </pc:spChg>
        <pc:picChg chg="add del mod">
          <ac:chgData name="Braden Kronheim" userId="4eca96a34860634b" providerId="LiveId" clId="{331B7549-5B38-4698-81BC-A72AAFD7D028}" dt="2021-03-19T18:55:20.673" v="350" actId="478"/>
          <ac:picMkLst>
            <pc:docMk/>
            <pc:sldMk cId="1271528666" sldId="270"/>
            <ac:picMk id="5" creationId="{E4762F85-D495-43F2-95CA-1FD08B0202E7}"/>
          </ac:picMkLst>
        </pc:picChg>
        <pc:picChg chg="del">
          <ac:chgData name="Braden Kronheim" userId="4eca96a34860634b" providerId="LiveId" clId="{331B7549-5B38-4698-81BC-A72AAFD7D028}" dt="2021-03-19T18:13:05.713" v="276" actId="478"/>
          <ac:picMkLst>
            <pc:docMk/>
            <pc:sldMk cId="1271528666" sldId="270"/>
            <ac:picMk id="6" creationId="{93FDC565-F965-400A-9C57-C65253341654}"/>
          </ac:picMkLst>
        </pc:picChg>
        <pc:picChg chg="add mod">
          <ac:chgData name="Braden Kronheim" userId="4eca96a34860634b" providerId="LiveId" clId="{331B7549-5B38-4698-81BC-A72AAFD7D028}" dt="2021-03-19T18:55:42.310" v="354" actId="1076"/>
          <ac:picMkLst>
            <pc:docMk/>
            <pc:sldMk cId="1271528666" sldId="270"/>
            <ac:picMk id="10" creationId="{E202E419-3E6F-44D9-8A73-00F31844D31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DCC79-F6AF-4C06-B836-71146AF6AA7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2FBA-0B06-4249-BF00-3781405046B4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030D-9AB2-4D81-B7C3-59AC4278994B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64E2-02B1-4E12-92CE-E1986211950A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901A-86DF-4577-A479-59B4998CF572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F1CA-4A56-4CAA-9DD2-2FB749E6B250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AA19-3A86-4FE0-B3AC-AAB9E9E63EB6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A8EA-DC7C-4701-9669-50A07844F60F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5227-D2A7-40D9-920E-5FB090E9B23C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886-2B59-4F5C-A649-92D4E3FE9F8D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FD5E-6050-476F-8968-AB68CA0734E1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CF2E-14AC-4D3F-A937-504CAE834C24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2F0A-9FD8-4C32-AE0A-ED1660E3003E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FD94-363F-4F06-97C5-4923AC94F3DB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54F3-BC9E-466A-B68C-2E965F9ABC2B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2050-EBF6-4D5A-9C04-3D3A4DE8D2DD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36C2-EB6A-4CA2-BE76-27C8048DFEDB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290A-80C0-4663-87B5-06D9FBFB5CE6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443BDE-9835-4F43-B2D7-B9052C844035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568933-6F5A-4943-B536-C1C19E25C121}"/>
              </a:ext>
            </a:extLst>
          </p:cNvPr>
          <p:cNvSpPr/>
          <p:nvPr/>
        </p:nvSpPr>
        <p:spPr>
          <a:xfrm>
            <a:off x="5184742" y="4892511"/>
            <a:ext cx="7007259" cy="19654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Spring 2021 Week 8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 dirty="0"/>
              <a:t>March 19, 2020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2226FD1-85BB-4B83-A081-1D8359114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83" y="5030867"/>
            <a:ext cx="6666394" cy="17832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0D0A8-F68D-42FD-9C3B-6A6C0202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EF73-BCBB-4717-A939-73A997AC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 in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3AE3D-1F8E-41FE-B774-9C1EE23A3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introduce a weighting factor in the quantile net training that accounts for the distribution shift due to the log scaling of </a:t>
            </a:r>
            <a:r>
              <a:rPr lang="en-US" dirty="0" err="1"/>
              <a:t>pt</a:t>
            </a:r>
            <a:r>
              <a:rPr lang="en-US" dirty="0"/>
              <a:t>, e</a:t>
            </a:r>
          </a:p>
          <a:p>
            <a:r>
              <a:rPr lang="en-US" dirty="0"/>
              <a:t>P(x)dx when doing the variable change y = log(x) becomes P(y)exp(-y)</a:t>
            </a:r>
            <a:r>
              <a:rPr lang="en-US" dirty="0" err="1"/>
              <a:t>dy</a:t>
            </a:r>
            <a:r>
              <a:rPr lang="en-US" dirty="0"/>
              <a:t> because </a:t>
            </a:r>
            <a:r>
              <a:rPr lang="en-US" dirty="0" err="1"/>
              <a:t>dy</a:t>
            </a:r>
            <a:r>
              <a:rPr lang="en-US" dirty="0"/>
              <a:t> = dx/x=dx/exp(y) = exp(-y)</a:t>
            </a:r>
            <a:r>
              <a:rPr lang="en-US" dirty="0" err="1"/>
              <a:t>dy</a:t>
            </a:r>
            <a:endParaRPr lang="en-US" dirty="0"/>
          </a:p>
          <a:p>
            <a:r>
              <a:rPr lang="en-US" dirty="0"/>
              <a:t>P(x)dx when doing the variable change y = log(x) becomes P(y)dx exp(-y)</a:t>
            </a:r>
            <a:r>
              <a:rPr lang="en-US" dirty="0" err="1"/>
              <a:t>dy</a:t>
            </a:r>
            <a:r>
              <a:rPr lang="en-US" dirty="0"/>
              <a:t> because </a:t>
            </a:r>
            <a:r>
              <a:rPr lang="en-US" dirty="0" err="1"/>
              <a:t>dy</a:t>
            </a:r>
            <a:r>
              <a:rPr lang="en-US" dirty="0"/>
              <a:t> = dx/x, dx = </a:t>
            </a:r>
            <a:r>
              <a:rPr lang="en-US" dirty="0" err="1"/>
              <a:t>xdy</a:t>
            </a:r>
            <a:r>
              <a:rPr lang="en-US" dirty="0"/>
              <a:t> = =dx/exp(y) = exp(-y)</a:t>
            </a:r>
            <a:r>
              <a:rPr lang="en-US" dirty="0" err="1"/>
              <a:t>dy</a:t>
            </a:r>
            <a:endParaRPr lang="en-US" dirty="0"/>
          </a:p>
          <a:p>
            <a:r>
              <a:rPr lang="en-US" dirty="0"/>
              <a:t>Other possibility is just to do linear normalization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32F29-54C0-4F48-ABBB-1F80FBE7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9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E845-4F77-4AD7-BEE9-05244BFD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15" y="113273"/>
            <a:ext cx="9404723" cy="1400530"/>
          </a:xfrm>
        </p:spPr>
        <p:txBody>
          <a:bodyPr/>
          <a:lstStyle/>
          <a:p>
            <a:r>
              <a:rPr lang="en-US" dirty="0"/>
              <a:t>Raw </a:t>
            </a:r>
            <a:r>
              <a:rPr lang="en-US" dirty="0" err="1"/>
              <a:t>reco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between 200 and 220 GeV, 459 events (linear)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79D828E2-0D90-4582-BD16-453D35958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78" y="1687923"/>
            <a:ext cx="2681776" cy="37701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6CFBE-0D1C-4C1E-94B5-68BA463C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FE9D46C0-A909-4A33-BA49-1A9398FEE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12714"/>
            <a:ext cx="2656017" cy="377019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CC8B49-8C23-405A-B1D8-CF7BBF24E3AA}"/>
              </a:ext>
            </a:extLst>
          </p:cNvPr>
          <p:cNvCxnSpPr/>
          <p:nvPr/>
        </p:nvCxnSpPr>
        <p:spPr>
          <a:xfrm>
            <a:off x="2907154" y="3620542"/>
            <a:ext cx="329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D11BA3-BB4D-443D-BA1D-D2A6F59A482C}"/>
              </a:ext>
            </a:extLst>
          </p:cNvPr>
          <p:cNvCxnSpPr/>
          <p:nvPr/>
        </p:nvCxnSpPr>
        <p:spPr>
          <a:xfrm>
            <a:off x="8752017" y="3607991"/>
            <a:ext cx="329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CC7666FB-E824-44EF-9861-6BA8F976F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34" y="1687923"/>
            <a:ext cx="2762566" cy="3794983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05C5FFAF-EBB4-48CA-8DAB-CD3B374597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846" y="1613412"/>
            <a:ext cx="2762566" cy="394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7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DDEF-9501-4639-8C5E-B134D3F7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relationships (</a:t>
            </a:r>
            <a:r>
              <a:rPr lang="en-US" dirty="0" err="1"/>
              <a:t>pt</a:t>
            </a:r>
            <a:r>
              <a:rPr lang="en-US" dirty="0"/>
              <a:t>&lt;220 </a:t>
            </a:r>
            <a:r>
              <a:rPr lang="en-US" dirty="0" err="1"/>
              <a:t>pt</a:t>
            </a:r>
            <a:r>
              <a:rPr lang="en-US" dirty="0"/>
              <a:t>&gt;200 (linear)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9C4A0-1E4E-495D-9047-5F5CAD35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6555DF-1194-45D5-BCF8-EC0DA319EDDE}"/>
              </a:ext>
            </a:extLst>
          </p:cNvPr>
          <p:cNvCxnSpPr/>
          <p:nvPr/>
        </p:nvCxnSpPr>
        <p:spPr>
          <a:xfrm>
            <a:off x="3761296" y="4204354"/>
            <a:ext cx="329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93FDC565-F965-400A-9C57-C65253341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039" y="1987481"/>
            <a:ext cx="3090680" cy="4374097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2F967D94-7612-463E-AB91-6EAFFFC3D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86" y="2031184"/>
            <a:ext cx="3062524" cy="437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2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E845-4F77-4AD7-BEE9-05244BFD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3273"/>
            <a:ext cx="9947138" cy="1400530"/>
          </a:xfrm>
        </p:spPr>
        <p:txBody>
          <a:bodyPr/>
          <a:lstStyle/>
          <a:p>
            <a:r>
              <a:rPr lang="en-US" dirty="0"/>
              <a:t>Raw </a:t>
            </a:r>
            <a:r>
              <a:rPr lang="en-US" dirty="0" err="1"/>
              <a:t>reco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between 200 and 220 GeV, 459 events (log with </a:t>
            </a:r>
            <a:r>
              <a:rPr lang="en-US" dirty="0" err="1"/>
              <a:t>jacobian</a:t>
            </a:r>
            <a:r>
              <a:rPr lang="en-US" dirty="0"/>
              <a:t>)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79D828E2-0D90-4582-BD16-453D35958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78" y="1687923"/>
            <a:ext cx="2681776" cy="37701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6CFBE-0D1C-4C1E-94B5-68BA463C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FE9D46C0-A909-4A33-BA49-1A9398FEE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12714"/>
            <a:ext cx="2656017" cy="377019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CC8B49-8C23-405A-B1D8-CF7BBF24E3AA}"/>
              </a:ext>
            </a:extLst>
          </p:cNvPr>
          <p:cNvCxnSpPr/>
          <p:nvPr/>
        </p:nvCxnSpPr>
        <p:spPr>
          <a:xfrm>
            <a:off x="2907154" y="3620542"/>
            <a:ext cx="329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D11BA3-BB4D-443D-BA1D-D2A6F59A482C}"/>
              </a:ext>
            </a:extLst>
          </p:cNvPr>
          <p:cNvCxnSpPr/>
          <p:nvPr/>
        </p:nvCxnSpPr>
        <p:spPr>
          <a:xfrm>
            <a:off x="8752017" y="3607991"/>
            <a:ext cx="329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F87CDA9D-4959-42A3-BA44-8E9814DCD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51" y="1712688"/>
            <a:ext cx="2656017" cy="3683527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CA48875B-DF75-40E7-9B22-DBE0E0DB3C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762" y="1569018"/>
            <a:ext cx="2879786" cy="407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9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DDEF-9501-4639-8C5E-B134D3F7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relationships (</a:t>
            </a:r>
            <a:r>
              <a:rPr lang="en-US" dirty="0" err="1"/>
              <a:t>pt</a:t>
            </a:r>
            <a:r>
              <a:rPr lang="en-US" dirty="0"/>
              <a:t>&lt;220 </a:t>
            </a:r>
            <a:r>
              <a:rPr lang="en-US" dirty="0" err="1"/>
              <a:t>pt</a:t>
            </a:r>
            <a:r>
              <a:rPr lang="en-US" dirty="0"/>
              <a:t>&gt;200 (log with </a:t>
            </a:r>
            <a:r>
              <a:rPr lang="en-US" dirty="0" err="1"/>
              <a:t>jacobian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9C4A0-1E4E-495D-9047-5F5CAD35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6555DF-1194-45D5-BCF8-EC0DA319EDDE}"/>
              </a:ext>
            </a:extLst>
          </p:cNvPr>
          <p:cNvCxnSpPr/>
          <p:nvPr/>
        </p:nvCxnSpPr>
        <p:spPr>
          <a:xfrm>
            <a:off x="3761296" y="4204354"/>
            <a:ext cx="329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2F967D94-7612-463E-AB91-6EAFFFC3D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86" y="2031184"/>
            <a:ext cx="3062524" cy="4374097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E202E419-3E6F-44D9-8A73-00F31844D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54" y="1989189"/>
            <a:ext cx="3132091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2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9E6E-ABF4-4893-94E3-24402236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KS test along random 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26972-C749-4150-8269-4BE3C3AA6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gives a probability that two one-d distributions are the same</a:t>
            </a:r>
          </a:p>
          <a:p>
            <a:r>
              <a:rPr lang="en-US" dirty="0"/>
              <a:t>Perhaps we could take this along random rays, and combine the probabilities in some fashion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79B12-A717-44F4-AC6A-C2DE6B5F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8B18065-32C5-4C42-A879-47BDB673A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557867"/>
              </p:ext>
            </p:extLst>
          </p:nvPr>
        </p:nvGraphicFramePr>
        <p:xfrm>
          <a:off x="532866" y="3631111"/>
          <a:ext cx="1100140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923">
                  <a:extLst>
                    <a:ext uri="{9D8B030D-6E8A-4147-A177-3AD203B41FA5}">
                      <a16:colId xmlns:a16="http://schemas.microsoft.com/office/drawing/2014/main" val="2344053126"/>
                    </a:ext>
                  </a:extLst>
                </a:gridCol>
                <a:gridCol w="2662990">
                  <a:extLst>
                    <a:ext uri="{9D8B030D-6E8A-4147-A177-3AD203B41FA5}">
                      <a16:colId xmlns:a16="http://schemas.microsoft.com/office/drawing/2014/main" val="3741939615"/>
                    </a:ext>
                  </a:extLst>
                </a:gridCol>
                <a:gridCol w="2614863">
                  <a:extLst>
                    <a:ext uri="{9D8B030D-6E8A-4147-A177-3AD203B41FA5}">
                      <a16:colId xmlns:a16="http://schemas.microsoft.com/office/drawing/2014/main" val="1230517455"/>
                    </a:ext>
                  </a:extLst>
                </a:gridCol>
                <a:gridCol w="3288632">
                  <a:extLst>
                    <a:ext uri="{9D8B030D-6E8A-4147-A177-3AD203B41FA5}">
                      <a16:colId xmlns:a16="http://schemas.microsoft.com/office/drawing/2014/main" val="14853060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Probability of same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Transform with Jacobian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5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0.007587437297576437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0.05730361431291442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8.430287785941205e-10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26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0.8612255568854156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0.9703919353085271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0.49349490458444956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79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0.30008808406464693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0.6131878989446145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0.5201575706759467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1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0.014781741917297055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0.11095585458991852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0.0011337878632319799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714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930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5020</TotalTime>
  <Words>271</Words>
  <Application>Microsoft Office PowerPoint</Application>
  <PresentationFormat>Widescreen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ALPhA Spring 2021 Week 8 </vt:lpstr>
      <vt:lpstr>Jacobian in training</vt:lpstr>
      <vt:lpstr>Raw reco pt between 200 and 220 GeV, 459 events (linear)</vt:lpstr>
      <vt:lpstr>More complex relationships (pt&lt;220 pt&gt;200 (linear)</vt:lpstr>
      <vt:lpstr>Raw reco pt between 200 and 220 GeV, 459 events (log with jacobian)</vt:lpstr>
      <vt:lpstr>More complex relationships (pt&lt;220 pt&gt;200 (log with jacobian)</vt:lpstr>
      <vt:lpstr>KS test along random 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32</cp:revision>
  <dcterms:created xsi:type="dcterms:W3CDTF">2019-02-19T14:12:45Z</dcterms:created>
  <dcterms:modified xsi:type="dcterms:W3CDTF">2021-05-03T23:15:04Z</dcterms:modified>
</cp:coreProperties>
</file>