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67" r:id="rId3"/>
    <p:sldId id="259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1AB39-59C3-42B2-B31F-C8401EACE647}" v="18" dt="2021-03-16T17:05:05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0CF1AB39-59C3-42B2-B31F-C8401EACE647}"/>
    <pc:docChg chg="custSel addSld delSld modSld">
      <pc:chgData name="Braden Kronheim" userId="4eca96a34860634b" providerId="LiveId" clId="{0CF1AB39-59C3-42B2-B31F-C8401EACE647}" dt="2021-03-16T17:05:05.526" v="611"/>
      <pc:docMkLst>
        <pc:docMk/>
      </pc:docMkLst>
      <pc:sldChg chg="modSp mod">
        <pc:chgData name="Braden Kronheim" userId="4eca96a34860634b" providerId="LiveId" clId="{0CF1AB39-59C3-42B2-B31F-C8401EACE647}" dt="2021-03-16T16:53:54.766" v="4" actId="20577"/>
        <pc:sldMkLst>
          <pc:docMk/>
          <pc:sldMk cId="3863350844" sldId="256"/>
        </pc:sldMkLst>
        <pc:spChg chg="mod">
          <ac:chgData name="Braden Kronheim" userId="4eca96a34860634b" providerId="LiveId" clId="{0CF1AB39-59C3-42B2-B31F-C8401EACE647}" dt="2021-03-16T16:53:51.052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0CF1AB39-59C3-42B2-B31F-C8401EACE647}" dt="2021-03-16T16:53:54.766" v="4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mod">
        <pc:chgData name="Braden Kronheim" userId="4eca96a34860634b" providerId="LiveId" clId="{0CF1AB39-59C3-42B2-B31F-C8401EACE647}" dt="2021-03-16T17:03:44.349" v="596" actId="1076"/>
        <pc:sldMkLst>
          <pc:docMk/>
          <pc:sldMk cId="1155578345" sldId="259"/>
        </pc:sldMkLst>
        <pc:picChg chg="mod">
          <ac:chgData name="Braden Kronheim" userId="4eca96a34860634b" providerId="LiveId" clId="{0CF1AB39-59C3-42B2-B31F-C8401EACE647}" dt="2021-03-16T16:57:26.245" v="300" actId="14100"/>
          <ac:picMkLst>
            <pc:docMk/>
            <pc:sldMk cId="1155578345" sldId="259"/>
            <ac:picMk id="6" creationId="{79D828E2-0D90-4582-BD16-453D35958556}"/>
          </ac:picMkLst>
        </pc:picChg>
        <pc:picChg chg="mod">
          <ac:chgData name="Braden Kronheim" userId="4eca96a34860634b" providerId="LiveId" clId="{0CF1AB39-59C3-42B2-B31F-C8401EACE647}" dt="2021-03-16T16:57:28.679" v="301" actId="14100"/>
          <ac:picMkLst>
            <pc:docMk/>
            <pc:sldMk cId="1155578345" sldId="259"/>
            <ac:picMk id="8" creationId="{FE9D46C0-A909-4A33-BA49-1A9398FEEC3C}"/>
          </ac:picMkLst>
        </pc:picChg>
        <pc:picChg chg="add del mod">
          <ac:chgData name="Braden Kronheim" userId="4eca96a34860634b" providerId="LiveId" clId="{0CF1AB39-59C3-42B2-B31F-C8401EACE647}" dt="2021-03-16T17:01:53.358" v="585" actId="478"/>
          <ac:picMkLst>
            <pc:docMk/>
            <pc:sldMk cId="1155578345" sldId="259"/>
            <ac:picMk id="10" creationId="{13406C4A-9B7D-4764-8508-008AA69A8B58}"/>
          </ac:picMkLst>
        </pc:picChg>
        <pc:picChg chg="add mod">
          <ac:chgData name="Braden Kronheim" userId="4eca96a34860634b" providerId="LiveId" clId="{0CF1AB39-59C3-42B2-B31F-C8401EACE647}" dt="2021-03-16T17:03:26.398" v="592" actId="962"/>
          <ac:picMkLst>
            <pc:docMk/>
            <pc:sldMk cId="1155578345" sldId="259"/>
            <ac:picMk id="12" creationId="{61EF62F1-D9EA-4138-8672-9D3576DB2E81}"/>
          </ac:picMkLst>
        </pc:picChg>
        <pc:picChg chg="add mod">
          <ac:chgData name="Braden Kronheim" userId="4eca96a34860634b" providerId="LiveId" clId="{0CF1AB39-59C3-42B2-B31F-C8401EACE647}" dt="2021-03-16T17:03:44.349" v="596" actId="1076"/>
          <ac:picMkLst>
            <pc:docMk/>
            <pc:sldMk cId="1155578345" sldId="259"/>
            <ac:picMk id="14" creationId="{0B1D2BB0-D3B1-4366-ADCF-ABA03548F152}"/>
          </ac:picMkLst>
        </pc:picChg>
        <pc:cxnChg chg="add">
          <ac:chgData name="Braden Kronheim" userId="4eca96a34860634b" providerId="LiveId" clId="{0CF1AB39-59C3-42B2-B31F-C8401EACE647}" dt="2021-03-16T16:59:09.737" v="312" actId="11529"/>
          <ac:cxnSpMkLst>
            <pc:docMk/>
            <pc:sldMk cId="1155578345" sldId="259"/>
            <ac:cxnSpMk id="5" creationId="{15CC8B49-8C23-405A-B1D8-CF7BBF24E3AA}"/>
          </ac:cxnSpMkLst>
        </pc:cxnChg>
        <pc:cxnChg chg="add mod">
          <ac:chgData name="Braden Kronheim" userId="4eca96a34860634b" providerId="LiveId" clId="{0CF1AB39-59C3-42B2-B31F-C8401EACE647}" dt="2021-03-16T16:59:12.892" v="314" actId="1076"/>
          <ac:cxnSpMkLst>
            <pc:docMk/>
            <pc:sldMk cId="1155578345" sldId="259"/>
            <ac:cxnSpMk id="9" creationId="{A4D11BA3-BB4D-443D-BA1D-D2A6F59A482C}"/>
          </ac:cxnSpMkLst>
        </pc:cxnChg>
      </pc:sldChg>
      <pc:sldChg chg="del">
        <pc:chgData name="Braden Kronheim" userId="4eca96a34860634b" providerId="LiveId" clId="{0CF1AB39-59C3-42B2-B31F-C8401EACE647}" dt="2021-03-16T16:58:14.988" v="303" actId="47"/>
        <pc:sldMkLst>
          <pc:docMk/>
          <pc:sldMk cId="1132151132" sldId="260"/>
        </pc:sldMkLst>
      </pc:sldChg>
      <pc:sldChg chg="del">
        <pc:chgData name="Braden Kronheim" userId="4eca96a34860634b" providerId="LiveId" clId="{0CF1AB39-59C3-42B2-B31F-C8401EACE647}" dt="2021-03-16T16:58:13.445" v="302" actId="47"/>
        <pc:sldMkLst>
          <pc:docMk/>
          <pc:sldMk cId="348369907" sldId="261"/>
        </pc:sldMkLst>
      </pc:sldChg>
      <pc:sldChg chg="modSp del mod">
        <pc:chgData name="Braden Kronheim" userId="4eca96a34860634b" providerId="LiveId" clId="{0CF1AB39-59C3-42B2-B31F-C8401EACE647}" dt="2021-03-16T16:57:19.855" v="296" actId="47"/>
        <pc:sldMkLst>
          <pc:docMk/>
          <pc:sldMk cId="1348140345" sldId="262"/>
        </pc:sldMkLst>
        <pc:picChg chg="mod">
          <ac:chgData name="Braden Kronheim" userId="4eca96a34860634b" providerId="LiveId" clId="{0CF1AB39-59C3-42B2-B31F-C8401EACE647}" dt="2021-03-16T16:57:18.429" v="295" actId="1076"/>
          <ac:picMkLst>
            <pc:docMk/>
            <pc:sldMk cId="1348140345" sldId="262"/>
            <ac:picMk id="6" creationId="{F18EBD78-4DC1-4277-A62B-3F359410109D}"/>
          </ac:picMkLst>
        </pc:picChg>
      </pc:sldChg>
      <pc:sldChg chg="del">
        <pc:chgData name="Braden Kronheim" userId="4eca96a34860634b" providerId="LiveId" clId="{0CF1AB39-59C3-42B2-B31F-C8401EACE647}" dt="2021-03-16T16:57:21.199" v="297" actId="47"/>
        <pc:sldMkLst>
          <pc:docMk/>
          <pc:sldMk cId="3793269554" sldId="263"/>
        </pc:sldMkLst>
      </pc:sldChg>
      <pc:sldChg chg="del">
        <pc:chgData name="Braden Kronheim" userId="4eca96a34860634b" providerId="LiveId" clId="{0CF1AB39-59C3-42B2-B31F-C8401EACE647}" dt="2021-03-16T16:57:22.022" v="298" actId="47"/>
        <pc:sldMkLst>
          <pc:docMk/>
          <pc:sldMk cId="987827840" sldId="264"/>
        </pc:sldMkLst>
      </pc:sldChg>
      <pc:sldChg chg="del">
        <pc:chgData name="Braden Kronheim" userId="4eca96a34860634b" providerId="LiveId" clId="{0CF1AB39-59C3-42B2-B31F-C8401EACE647}" dt="2021-03-16T16:57:14.915" v="294" actId="47"/>
        <pc:sldMkLst>
          <pc:docMk/>
          <pc:sldMk cId="1289889406" sldId="265"/>
        </pc:sldMkLst>
      </pc:sldChg>
      <pc:sldChg chg="addSp delSp modSp mod">
        <pc:chgData name="Braden Kronheim" userId="4eca96a34860634b" providerId="LiveId" clId="{0CF1AB39-59C3-42B2-B31F-C8401EACE647}" dt="2021-03-16T17:02:47.004" v="589" actId="1076"/>
        <pc:sldMkLst>
          <pc:docMk/>
          <pc:sldMk cId="2172923024" sldId="266"/>
        </pc:sldMkLst>
        <pc:picChg chg="add mod">
          <ac:chgData name="Braden Kronheim" userId="4eca96a34860634b" providerId="LiveId" clId="{0CF1AB39-59C3-42B2-B31F-C8401EACE647}" dt="2021-03-16T17:02:47.004" v="589" actId="1076"/>
          <ac:picMkLst>
            <pc:docMk/>
            <pc:sldMk cId="2172923024" sldId="266"/>
            <ac:picMk id="5" creationId="{C2A380CC-AD23-44B0-B199-BA86B585398E}"/>
          </ac:picMkLst>
        </pc:picChg>
        <pc:picChg chg="del">
          <ac:chgData name="Braden Kronheim" userId="4eca96a34860634b" providerId="LiveId" clId="{0CF1AB39-59C3-42B2-B31F-C8401EACE647}" dt="2021-03-16T16:58:20.953" v="304" actId="478"/>
          <ac:picMkLst>
            <pc:docMk/>
            <pc:sldMk cId="2172923024" sldId="266"/>
            <ac:picMk id="6" creationId="{684A42FD-FA05-490B-B108-04753B2A6E65}"/>
          </ac:picMkLst>
        </pc:picChg>
        <pc:picChg chg="del">
          <ac:chgData name="Braden Kronheim" userId="4eca96a34860634b" providerId="LiveId" clId="{0CF1AB39-59C3-42B2-B31F-C8401EACE647}" dt="2021-03-16T16:58:21.931" v="305" actId="478"/>
          <ac:picMkLst>
            <pc:docMk/>
            <pc:sldMk cId="2172923024" sldId="266"/>
            <ac:picMk id="8" creationId="{825717E6-9746-4A78-90C8-20687CB3CF20}"/>
          </ac:picMkLst>
        </pc:picChg>
        <pc:picChg chg="del mod">
          <ac:chgData name="Braden Kronheim" userId="4eca96a34860634b" providerId="LiveId" clId="{0CF1AB39-59C3-42B2-B31F-C8401EACE647}" dt="2021-03-16T16:58:24.261" v="307" actId="478"/>
          <ac:picMkLst>
            <pc:docMk/>
            <pc:sldMk cId="2172923024" sldId="266"/>
            <ac:picMk id="10" creationId="{BE1BABCF-BE6F-47DC-A44B-51CB50B42BEE}"/>
          </ac:picMkLst>
        </pc:picChg>
        <pc:picChg chg="add mod">
          <ac:chgData name="Braden Kronheim" userId="4eca96a34860634b" providerId="LiveId" clId="{0CF1AB39-59C3-42B2-B31F-C8401EACE647}" dt="2021-03-16T16:59:04.490" v="311" actId="1076"/>
          <ac:picMkLst>
            <pc:docMk/>
            <pc:sldMk cId="2172923024" sldId="266"/>
            <ac:picMk id="1026" creationId="{99AB75A4-1059-46E3-8362-2C30322EB8C7}"/>
          </ac:picMkLst>
        </pc:picChg>
        <pc:cxnChg chg="add mod">
          <ac:chgData name="Braden Kronheim" userId="4eca96a34860634b" providerId="LiveId" clId="{0CF1AB39-59C3-42B2-B31F-C8401EACE647}" dt="2021-03-16T16:59:17.012" v="316" actId="1076"/>
          <ac:cxnSpMkLst>
            <pc:docMk/>
            <pc:sldMk cId="2172923024" sldId="266"/>
            <ac:cxnSpMk id="9" creationId="{C46555DF-1194-45D5-BCF8-EC0DA319EDDE}"/>
          </ac:cxnSpMkLst>
        </pc:cxnChg>
      </pc:sldChg>
      <pc:sldChg chg="modSp new mod">
        <pc:chgData name="Braden Kronheim" userId="4eca96a34860634b" providerId="LiveId" clId="{0CF1AB39-59C3-42B2-B31F-C8401EACE647}" dt="2021-03-16T16:57:00.791" v="293" actId="20577"/>
        <pc:sldMkLst>
          <pc:docMk/>
          <pc:sldMk cId="3219597035" sldId="267"/>
        </pc:sldMkLst>
        <pc:spChg chg="mod">
          <ac:chgData name="Braden Kronheim" userId="4eca96a34860634b" providerId="LiveId" clId="{0CF1AB39-59C3-42B2-B31F-C8401EACE647}" dt="2021-03-16T16:54:11.280" v="25" actId="20577"/>
          <ac:spMkLst>
            <pc:docMk/>
            <pc:sldMk cId="3219597035" sldId="267"/>
            <ac:spMk id="2" creationId="{6701EF73-BCBB-4717-A939-73A997ACD6FB}"/>
          </ac:spMkLst>
        </pc:spChg>
        <pc:spChg chg="mod">
          <ac:chgData name="Braden Kronheim" userId="4eca96a34860634b" providerId="LiveId" clId="{0CF1AB39-59C3-42B2-B31F-C8401EACE647}" dt="2021-03-16T16:57:00.791" v="293" actId="20577"/>
          <ac:spMkLst>
            <pc:docMk/>
            <pc:sldMk cId="3219597035" sldId="267"/>
            <ac:spMk id="3" creationId="{D003AE3D-1F8E-41FE-B774-9C1EE23A385B}"/>
          </ac:spMkLst>
        </pc:spChg>
      </pc:sldChg>
      <pc:sldChg chg="addSp delSp modSp new mod">
        <pc:chgData name="Braden Kronheim" userId="4eca96a34860634b" providerId="LiveId" clId="{0CF1AB39-59C3-42B2-B31F-C8401EACE647}" dt="2021-03-16T17:05:05.526" v="611"/>
        <pc:sldMkLst>
          <pc:docMk/>
          <pc:sldMk cId="4097930771" sldId="268"/>
        </pc:sldMkLst>
        <pc:spChg chg="mod">
          <ac:chgData name="Braden Kronheim" userId="4eca96a34860634b" providerId="LiveId" clId="{0CF1AB39-59C3-42B2-B31F-C8401EACE647}" dt="2021-03-16T17:00:06.763" v="356" actId="20577"/>
          <ac:spMkLst>
            <pc:docMk/>
            <pc:sldMk cId="4097930771" sldId="268"/>
            <ac:spMk id="2" creationId="{8DDB9E6E-ABF4-4893-94E3-244022360119}"/>
          </ac:spMkLst>
        </pc:spChg>
        <pc:spChg chg="mod">
          <ac:chgData name="Braden Kronheim" userId="4eca96a34860634b" providerId="LiveId" clId="{0CF1AB39-59C3-42B2-B31F-C8401EACE647}" dt="2021-03-16T17:05:05.526" v="611"/>
          <ac:spMkLst>
            <pc:docMk/>
            <pc:sldMk cId="4097930771" sldId="268"/>
            <ac:spMk id="3" creationId="{32026972-C749-4150-8269-4BE3C3AA65DA}"/>
          </ac:spMkLst>
        </pc:spChg>
        <pc:spChg chg="add del">
          <ac:chgData name="Braden Kronheim" userId="4eca96a34860634b" providerId="LiveId" clId="{0CF1AB39-59C3-42B2-B31F-C8401EACE647}" dt="2021-03-16T17:04:22.405" v="598"/>
          <ac:spMkLst>
            <pc:docMk/>
            <pc:sldMk cId="4097930771" sldId="268"/>
            <ac:spMk id="5" creationId="{E322597C-61C3-4CAD-98EF-584EFFFFAE52}"/>
          </ac:spMkLst>
        </pc:spChg>
        <pc:spChg chg="add del">
          <ac:chgData name="Braden Kronheim" userId="4eca96a34860634b" providerId="LiveId" clId="{0CF1AB39-59C3-42B2-B31F-C8401EACE647}" dt="2021-03-16T17:04:50.080" v="606"/>
          <ac:spMkLst>
            <pc:docMk/>
            <pc:sldMk cId="4097930771" sldId="268"/>
            <ac:spMk id="6" creationId="{09DE196D-E2B1-4E28-85F6-269DB2076F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March 16,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EF73-BCBB-4717-A939-73A997AC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AE3D-1F8E-41FE-B774-9C1EE23A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introduce a weighting factor in the quantile net training that accounts for the distribution shift due to the log scaling of </a:t>
            </a:r>
            <a:r>
              <a:rPr lang="en-US" dirty="0" err="1"/>
              <a:t>pt</a:t>
            </a:r>
            <a:r>
              <a:rPr lang="en-US" dirty="0"/>
              <a:t>, e</a:t>
            </a:r>
          </a:p>
          <a:p>
            <a:r>
              <a:rPr lang="en-US" dirty="0"/>
              <a:t>P(x)dx when doing the variable change y = log(x) becomes P(y)exp(-y)</a:t>
            </a:r>
            <a:r>
              <a:rPr lang="en-US" dirty="0" err="1"/>
              <a:t>dy</a:t>
            </a:r>
            <a:r>
              <a:rPr lang="en-US" dirty="0"/>
              <a:t> because </a:t>
            </a:r>
            <a:r>
              <a:rPr lang="en-US" dirty="0" err="1"/>
              <a:t>dy</a:t>
            </a:r>
            <a:r>
              <a:rPr lang="en-US" dirty="0"/>
              <a:t> = dx/x=dx/exp(y) = exp(-y)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32F29-54C0-4F48-ABBB-1F80FBE7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E845-4F77-4AD7-BEE9-05244BF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15" y="113273"/>
            <a:ext cx="9404723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200 and 220 GeV, 459 events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9D828E2-0D90-4582-BD16-453D3595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8" y="1687923"/>
            <a:ext cx="2681776" cy="37701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FBE-0D1C-4C1E-94B5-68BA463C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9D46C0-A909-4A33-BA49-1A9398FE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30" y="1451840"/>
            <a:ext cx="2762566" cy="39214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C8B49-8C23-405A-B1D8-CF7BBF24E3AA}"/>
              </a:ext>
            </a:extLst>
          </p:cNvPr>
          <p:cNvCxnSpPr/>
          <p:nvPr/>
        </p:nvCxnSpPr>
        <p:spPr>
          <a:xfrm>
            <a:off x="3054285" y="3619893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D11BA3-BB4D-443D-BA1D-D2A6F59A482C}"/>
              </a:ext>
            </a:extLst>
          </p:cNvPr>
          <p:cNvCxnSpPr/>
          <p:nvPr/>
        </p:nvCxnSpPr>
        <p:spPr>
          <a:xfrm>
            <a:off x="9617200" y="3310379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61EF62F1-D9EA-4138-8672-9D3576DB2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62" y="891320"/>
            <a:ext cx="3642676" cy="507536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0B1D2BB0-D3B1-4366-ADCF-ABA03548F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41" y="1258767"/>
            <a:ext cx="3612193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DEF-9501-4639-8C5E-B134D3F7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relationships (</a:t>
            </a:r>
            <a:r>
              <a:rPr lang="en-US" dirty="0" err="1"/>
              <a:t>pt</a:t>
            </a:r>
            <a:r>
              <a:rPr lang="en-US" dirty="0"/>
              <a:t>&lt;120 </a:t>
            </a:r>
            <a:r>
              <a:rPr lang="en-US" dirty="0" err="1"/>
              <a:t>pt</a:t>
            </a:r>
            <a:r>
              <a:rPr lang="en-US" dirty="0"/>
              <a:t>&gt;100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C4A0-1E4E-495D-9047-5F5CAD3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AB75A4-1059-46E3-8362-2C30322EB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114277"/>
            <a:ext cx="2967920" cy="41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6555DF-1194-45D5-BCF8-EC0DA319EDDE}"/>
              </a:ext>
            </a:extLst>
          </p:cNvPr>
          <p:cNvCxnSpPr/>
          <p:nvPr/>
        </p:nvCxnSpPr>
        <p:spPr>
          <a:xfrm>
            <a:off x="3761296" y="4204354"/>
            <a:ext cx="329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2A380CC-AD23-44B0-B199-BA86B5853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30" y="1398363"/>
            <a:ext cx="3665538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9E6E-ABF4-4893-94E3-24402236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 test along random 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6972-C749-4150-8269-4BE3C3AA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gives a probability that two one-d distributions are the same</a:t>
            </a:r>
          </a:p>
          <a:p>
            <a:r>
              <a:rPr lang="en-US" dirty="0"/>
              <a:t>Perhaps we could take this along random rays, and combine the probabilities in some fashion</a:t>
            </a:r>
          </a:p>
          <a:p>
            <a:r>
              <a:rPr lang="en-US" dirty="0"/>
              <a:t>KS values:</a:t>
            </a:r>
          </a:p>
          <a:p>
            <a:pPr lvl="1"/>
            <a:r>
              <a:rPr lang="en-US" dirty="0"/>
              <a:t>Pt: 0.006489700613634786</a:t>
            </a:r>
          </a:p>
          <a:p>
            <a:pPr lvl="1"/>
            <a:r>
              <a:rPr lang="en-US" dirty="0"/>
              <a:t>Eta:0.9815002796336645</a:t>
            </a:r>
          </a:p>
          <a:p>
            <a:pPr lvl="1"/>
            <a:r>
              <a:rPr lang="en-US" dirty="0"/>
              <a:t>Phi: 0.06746276152655795</a:t>
            </a:r>
          </a:p>
          <a:p>
            <a:pPr lvl="1"/>
            <a:r>
              <a:rPr lang="en-US"/>
              <a:t>E: 0.016747452554086044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79B12-A717-44F4-AC6A-C2DE6B5F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3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4868</TotalTime>
  <Words>160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ALPhA Spring 2021 Week 8 </vt:lpstr>
      <vt:lpstr>Jacobian in training</vt:lpstr>
      <vt:lpstr>Raw reco pt between 200 and 220 GeV, 459 events</vt:lpstr>
      <vt:lpstr>More complex relationships (pt&lt;120 pt&gt;100</vt:lpstr>
      <vt:lpstr>KS test along random 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31</cp:revision>
  <dcterms:created xsi:type="dcterms:W3CDTF">2019-02-19T14:12:45Z</dcterms:created>
  <dcterms:modified xsi:type="dcterms:W3CDTF">2021-03-16T17:05:27Z</dcterms:modified>
</cp:coreProperties>
</file>