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1BB5C-E7CF-42C4-867C-D503A57707DA}" v="5" dt="2021-03-26T18:22:28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C231BB5C-E7CF-42C4-867C-D503A57707DA}"/>
    <pc:docChg chg="custSel addSld delSld modSld">
      <pc:chgData name="Braden Kronheim" userId="4eca96a34860634b" providerId="LiveId" clId="{C231BB5C-E7CF-42C4-867C-D503A57707DA}" dt="2021-03-26T18:26:54.513" v="317" actId="27636"/>
      <pc:docMkLst>
        <pc:docMk/>
      </pc:docMkLst>
      <pc:sldChg chg="modSp mod">
        <pc:chgData name="Braden Kronheim" userId="4eca96a34860634b" providerId="LiveId" clId="{C231BB5C-E7CF-42C4-867C-D503A57707DA}" dt="2021-03-26T18:19:44.119" v="5" actId="20577"/>
        <pc:sldMkLst>
          <pc:docMk/>
          <pc:sldMk cId="3863350844" sldId="256"/>
        </pc:sldMkLst>
        <pc:spChg chg="mod">
          <ac:chgData name="Braden Kronheim" userId="4eca96a34860634b" providerId="LiveId" clId="{C231BB5C-E7CF-42C4-867C-D503A57707DA}" dt="2021-03-26T18:19:38.775" v="1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C231BB5C-E7CF-42C4-867C-D503A57707DA}" dt="2021-03-26T18:19:44.119" v="5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del">
        <pc:chgData name="Braden Kronheim" userId="4eca96a34860634b" providerId="LiveId" clId="{C231BB5C-E7CF-42C4-867C-D503A57707DA}" dt="2021-03-26T18:19:49.973" v="7" actId="47"/>
        <pc:sldMkLst>
          <pc:docMk/>
          <pc:sldMk cId="1155578345" sldId="259"/>
        </pc:sldMkLst>
      </pc:sldChg>
      <pc:sldChg chg="del">
        <pc:chgData name="Braden Kronheim" userId="4eca96a34860634b" providerId="LiveId" clId="{C231BB5C-E7CF-42C4-867C-D503A57707DA}" dt="2021-03-26T18:19:53.103" v="8" actId="47"/>
        <pc:sldMkLst>
          <pc:docMk/>
          <pc:sldMk cId="2172923024" sldId="266"/>
        </pc:sldMkLst>
      </pc:sldChg>
      <pc:sldChg chg="del">
        <pc:chgData name="Braden Kronheim" userId="4eca96a34860634b" providerId="LiveId" clId="{C231BB5C-E7CF-42C4-867C-D503A57707DA}" dt="2021-03-26T18:19:46.889" v="6" actId="47"/>
        <pc:sldMkLst>
          <pc:docMk/>
          <pc:sldMk cId="3219597035" sldId="267"/>
        </pc:sldMkLst>
      </pc:sldChg>
      <pc:sldChg chg="del">
        <pc:chgData name="Braden Kronheim" userId="4eca96a34860634b" providerId="LiveId" clId="{C231BB5C-E7CF-42C4-867C-D503A57707DA}" dt="2021-03-26T18:19:56.122" v="9" actId="47"/>
        <pc:sldMkLst>
          <pc:docMk/>
          <pc:sldMk cId="246028514" sldId="272"/>
        </pc:sldMkLst>
      </pc:sldChg>
      <pc:sldChg chg="addSp delSp modSp mod">
        <pc:chgData name="Braden Kronheim" userId="4eca96a34860634b" providerId="LiveId" clId="{C231BB5C-E7CF-42C4-867C-D503A57707DA}" dt="2021-03-26T18:22:49.591" v="117" actId="20577"/>
        <pc:sldMkLst>
          <pc:docMk/>
          <pc:sldMk cId="1069723280" sldId="274"/>
        </pc:sldMkLst>
        <pc:spChg chg="add mod">
          <ac:chgData name="Braden Kronheim" userId="4eca96a34860634b" providerId="LiveId" clId="{C231BB5C-E7CF-42C4-867C-D503A57707DA}" dt="2021-03-26T18:22:26.992" v="69" actId="1076"/>
          <ac:spMkLst>
            <pc:docMk/>
            <pc:sldMk cId="1069723280" sldId="274"/>
            <ac:spMk id="13" creationId="{D2CA0A68-BD38-4A84-8DF8-611BB576DD0F}"/>
          </ac:spMkLst>
        </pc:spChg>
        <pc:spChg chg="add mod">
          <ac:chgData name="Braden Kronheim" userId="4eca96a34860634b" providerId="LiveId" clId="{C231BB5C-E7CF-42C4-867C-D503A57707DA}" dt="2021-03-26T18:22:49.591" v="117" actId="20577"/>
          <ac:spMkLst>
            <pc:docMk/>
            <pc:sldMk cId="1069723280" sldId="274"/>
            <ac:spMk id="14" creationId="{77259D88-9B42-46E6-8372-6EB5F5D08E93}"/>
          </ac:spMkLst>
        </pc:spChg>
        <pc:picChg chg="add mod">
          <ac:chgData name="Braden Kronheim" userId="4eca96a34860634b" providerId="LiveId" clId="{C231BB5C-E7CF-42C4-867C-D503A57707DA}" dt="2021-03-26T18:21:06.350" v="14" actId="1076"/>
          <ac:picMkLst>
            <pc:docMk/>
            <pc:sldMk cId="1069723280" sldId="274"/>
            <ac:picMk id="5" creationId="{6A1EEB9D-C24F-4E86-91D5-1D5C8F206234}"/>
          </ac:picMkLst>
        </pc:picChg>
        <pc:picChg chg="del">
          <ac:chgData name="Braden Kronheim" userId="4eca96a34860634b" providerId="LiveId" clId="{C231BB5C-E7CF-42C4-867C-D503A57707DA}" dt="2021-03-26T18:20:07.455" v="10" actId="478"/>
          <ac:picMkLst>
            <pc:docMk/>
            <pc:sldMk cId="1069723280" sldId="274"/>
            <ac:picMk id="6" creationId="{C89F8489-9893-4E28-AE47-939A72CB8DB9}"/>
          </ac:picMkLst>
        </pc:picChg>
        <pc:picChg chg="add mod">
          <ac:chgData name="Braden Kronheim" userId="4eca96a34860634b" providerId="LiveId" clId="{C231BB5C-E7CF-42C4-867C-D503A57707DA}" dt="2021-03-26T18:21:58.113" v="19" actId="1076"/>
          <ac:picMkLst>
            <pc:docMk/>
            <pc:sldMk cId="1069723280" sldId="274"/>
            <ac:picMk id="8" creationId="{15B17258-74A6-4D6C-8626-AABA6C87D205}"/>
          </ac:picMkLst>
        </pc:picChg>
        <pc:cxnChg chg="add">
          <ac:chgData name="Braden Kronheim" userId="4eca96a34860634b" providerId="LiveId" clId="{C231BB5C-E7CF-42C4-867C-D503A57707DA}" dt="2021-03-26T18:22:02.924" v="20" actId="11529"/>
          <ac:cxnSpMkLst>
            <pc:docMk/>
            <pc:sldMk cId="1069723280" sldId="274"/>
            <ac:cxnSpMk id="10" creationId="{475E4E9B-A3D0-4859-A385-840DC1369312}"/>
          </ac:cxnSpMkLst>
        </pc:cxnChg>
        <pc:cxnChg chg="add mod">
          <ac:chgData name="Braden Kronheim" userId="4eca96a34860634b" providerId="LiveId" clId="{C231BB5C-E7CF-42C4-867C-D503A57707DA}" dt="2021-03-26T18:22:08.028" v="23" actId="14100"/>
          <ac:cxnSpMkLst>
            <pc:docMk/>
            <pc:sldMk cId="1069723280" sldId="274"/>
            <ac:cxnSpMk id="11" creationId="{26AA60BD-ED4E-482C-BC24-53DC75BF65DD}"/>
          </ac:cxnSpMkLst>
        </pc:cxnChg>
      </pc:sldChg>
      <pc:sldChg chg="modSp new mod">
        <pc:chgData name="Braden Kronheim" userId="4eca96a34860634b" providerId="LiveId" clId="{C231BB5C-E7CF-42C4-867C-D503A57707DA}" dt="2021-03-26T18:25:49.014" v="283" actId="27636"/>
        <pc:sldMkLst>
          <pc:docMk/>
          <pc:sldMk cId="2257834942" sldId="275"/>
        </pc:sldMkLst>
        <pc:spChg chg="mod">
          <ac:chgData name="Braden Kronheim" userId="4eca96a34860634b" providerId="LiveId" clId="{C231BB5C-E7CF-42C4-867C-D503A57707DA}" dt="2021-03-26T18:23:26.448" v="149" actId="20577"/>
          <ac:spMkLst>
            <pc:docMk/>
            <pc:sldMk cId="2257834942" sldId="275"/>
            <ac:spMk id="2" creationId="{C9496FC7-E8F0-4B06-8835-ED89ECFF8DAF}"/>
          </ac:spMkLst>
        </pc:spChg>
        <pc:spChg chg="mod">
          <ac:chgData name="Braden Kronheim" userId="4eca96a34860634b" providerId="LiveId" clId="{C231BB5C-E7CF-42C4-867C-D503A57707DA}" dt="2021-03-26T18:25:49.014" v="283" actId="27636"/>
          <ac:spMkLst>
            <pc:docMk/>
            <pc:sldMk cId="2257834942" sldId="275"/>
            <ac:spMk id="3" creationId="{96B6C07A-9D09-48CD-B8D2-A8CEFF059BCC}"/>
          </ac:spMkLst>
        </pc:spChg>
      </pc:sldChg>
      <pc:sldChg chg="modSp new mod">
        <pc:chgData name="Braden Kronheim" userId="4eca96a34860634b" providerId="LiveId" clId="{C231BB5C-E7CF-42C4-867C-D503A57707DA}" dt="2021-03-26T18:26:54.513" v="317" actId="27636"/>
        <pc:sldMkLst>
          <pc:docMk/>
          <pc:sldMk cId="1474461509" sldId="276"/>
        </pc:sldMkLst>
        <pc:spChg chg="mod">
          <ac:chgData name="Braden Kronheim" userId="4eca96a34860634b" providerId="LiveId" clId="{C231BB5C-E7CF-42C4-867C-D503A57707DA}" dt="2021-03-26T18:26:05.971" v="294" actId="20577"/>
          <ac:spMkLst>
            <pc:docMk/>
            <pc:sldMk cId="1474461509" sldId="276"/>
            <ac:spMk id="2" creationId="{9C833C97-D506-424A-8B61-6CC442B241FC}"/>
          </ac:spMkLst>
        </pc:spChg>
        <pc:spChg chg="mod">
          <ac:chgData name="Braden Kronheim" userId="4eca96a34860634b" providerId="LiveId" clId="{C231BB5C-E7CF-42C4-867C-D503A57707DA}" dt="2021-03-26T18:26:54.513" v="317" actId="27636"/>
          <ac:spMkLst>
            <pc:docMk/>
            <pc:sldMk cId="1474461509" sldId="276"/>
            <ac:spMk id="3" creationId="{4478BA48-370B-45C6-9F98-AB1952B379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March 26,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9B14-36C8-48ED-B3DD-390D8819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08" y="186018"/>
            <a:ext cx="9803342" cy="1400530"/>
          </a:xfrm>
        </p:spPr>
        <p:txBody>
          <a:bodyPr/>
          <a:lstStyle/>
          <a:p>
            <a:r>
              <a:rPr lang="en-US" dirty="0"/>
              <a:t>Particle by particle regression (added particle between 40, 50 GeV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A99AD-EB07-490A-9EA8-58F6CB22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8F260DC-C7C0-4AE1-846E-E26EFA098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2" y="1458236"/>
            <a:ext cx="3673158" cy="510584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A07404A-0836-4AAA-9E42-60934DA8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96" y="1458236"/>
            <a:ext cx="3680779" cy="513632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C052D264-7653-4C97-B0F1-5D4B17AF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75" y="1507151"/>
            <a:ext cx="3657917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5E90-69EA-40B0-A1B1-5DA50B9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by particle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B91E-6797-4851-9368-BC5D4ED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A1EEB9D-C24F-4E86-91D5-1D5C8F206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8" y="2763168"/>
            <a:ext cx="3650296" cy="237764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5B17258-74A6-4D6C-8626-AABA6C87D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79" y="1581404"/>
            <a:ext cx="3772227" cy="482387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5E4E9B-A3D0-4859-A385-840DC1369312}"/>
              </a:ext>
            </a:extLst>
          </p:cNvPr>
          <p:cNvCxnSpPr/>
          <p:nvPr/>
        </p:nvCxnSpPr>
        <p:spPr>
          <a:xfrm flipH="1" flipV="1">
            <a:off x="9296400" y="2657475"/>
            <a:ext cx="86677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A60BD-ED4E-482C-BC24-53DC75BF65DD}"/>
              </a:ext>
            </a:extLst>
          </p:cNvPr>
          <p:cNvCxnSpPr>
            <a:cxnSpLocks/>
          </p:cNvCxnSpPr>
          <p:nvPr/>
        </p:nvCxnSpPr>
        <p:spPr>
          <a:xfrm flipH="1">
            <a:off x="9260227" y="5071621"/>
            <a:ext cx="722759" cy="28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CA0A68-BD38-4A84-8DF8-611BB576DD0F}"/>
              </a:ext>
            </a:extLst>
          </p:cNvPr>
          <p:cNvSpPr txBox="1"/>
          <p:nvPr/>
        </p:nvSpPr>
        <p:spPr>
          <a:xfrm>
            <a:off x="10218207" y="2657475"/>
            <a:ext cx="194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</a:t>
            </a:r>
          </a:p>
          <a:p>
            <a:r>
              <a:rPr lang="en-US" dirty="0"/>
              <a:t>Quantile predictions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59D88-9B42-46E6-8372-6EB5F5D08E93}"/>
              </a:ext>
            </a:extLst>
          </p:cNvPr>
          <p:cNvSpPr txBox="1"/>
          <p:nvPr/>
        </p:nvSpPr>
        <p:spPr>
          <a:xfrm>
            <a:off x="10127001" y="4642746"/>
            <a:ext cx="1945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</a:t>
            </a:r>
          </a:p>
          <a:p>
            <a:r>
              <a:rPr lang="en-US" dirty="0"/>
              <a:t>Quantile predictions between 0.001 and 0.999</a:t>
            </a:r>
          </a:p>
          <a:p>
            <a:r>
              <a:rPr lang="en-US" dirty="0"/>
              <a:t>(0.5% of predictions)</a:t>
            </a:r>
          </a:p>
        </p:txBody>
      </p:sp>
    </p:spTree>
    <p:extLst>
      <p:ext uri="{BB962C8B-B14F-4D97-AF65-F5344CB8AC3E}">
        <p14:creationId xmlns:p14="http://schemas.microsoft.com/office/powerpoint/2010/main" val="106972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6FC7-E8F0-4B06-8835-ED89ECFF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algorithm with quantiles: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C07A-9D09-48CD-B8D2-A8CEFF059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2045"/>
            <a:ext cx="8946541" cy="5458119"/>
          </a:xfrm>
        </p:spPr>
        <p:txBody>
          <a:bodyPr>
            <a:normAutofit/>
          </a:bodyPr>
          <a:lstStyle/>
          <a:p>
            <a:r>
              <a:rPr lang="en-US" dirty="0"/>
              <a:t>Determine how many samples K are desired at the end and the maximum number of jets M that should be used. </a:t>
            </a:r>
          </a:p>
          <a:p>
            <a:r>
              <a:rPr lang="en-US" dirty="0"/>
              <a:t>Allocate four matrices of memory corresponding to </a:t>
            </a:r>
            <a:r>
              <a:rPr lang="en-US" dirty="0" err="1"/>
              <a:t>pt</a:t>
            </a:r>
            <a:r>
              <a:rPr lang="en-US" dirty="0"/>
              <a:t>, eta, phi, and e with the number of columns equal to the number of samples and the number of rows equal to the maximum number of jets.</a:t>
            </a:r>
          </a:p>
          <a:p>
            <a:r>
              <a:rPr lang="en-US" dirty="0"/>
              <a:t>Allocate a vector with length equal to the number of samples and initialize it to all zeros. </a:t>
            </a:r>
          </a:p>
          <a:p>
            <a:r>
              <a:rPr lang="en-US" dirty="0"/>
              <a:t>Sort all N particles in descending order by </a:t>
            </a:r>
            <a:r>
              <a:rPr lang="en-US" dirty="0" err="1"/>
              <a:t>pT.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6A521-4DDD-44E7-B514-A6ED57F2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3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3C97-D506-424A-8B61-6CC442B2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algorithm with quantiles: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BA48-370B-45C6-9F98-AB1952B3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6313"/>
            <a:ext cx="8946541" cy="53827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with the first particle, make K predictions from the network, and store the results in the first row of the matrix. </a:t>
            </a:r>
          </a:p>
          <a:p>
            <a:r>
              <a:rPr lang="en-US" dirty="0"/>
              <a:t>Run the classification algorithm for the next particle over the jets stored in the top row. </a:t>
            </a:r>
          </a:p>
          <a:p>
            <a:r>
              <a:rPr lang="en-US" dirty="0"/>
              <a:t>If the output is greater than the cutoff value, use the regression network to update the jet.  </a:t>
            </a:r>
          </a:p>
          <a:p>
            <a:r>
              <a:rPr lang="en-US" dirty="0"/>
              <a:t>If the output is lower, run the particle through the regression network, store the value one row down, and increment the counting variable.   </a:t>
            </a:r>
          </a:p>
          <a:p>
            <a:r>
              <a:rPr lang="en-US" dirty="0"/>
              <a:t>For each of the remaining particles, run the classification algorithm for each new particle for each new jet.     </a:t>
            </a:r>
          </a:p>
          <a:p>
            <a:r>
              <a:rPr lang="en-US" dirty="0"/>
              <a:t>The first jet in a column with a  positive classification receives the particles.    </a:t>
            </a:r>
          </a:p>
          <a:p>
            <a:r>
              <a:rPr lang="en-US" dirty="0"/>
              <a:t>If there are no positive classifications and there is room left in the column, start a new jet. </a:t>
            </a:r>
          </a:p>
          <a:p>
            <a:endParaRPr lang="en-US" dirty="0"/>
          </a:p>
          <a:p>
            <a:r>
              <a:rPr lang="en-US" dirty="0"/>
              <a:t>The time complexity of this system will be O(NKM) in most situations, as this will overpower the O(N\log N) if a reasonably larger number of samples is used.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E0021-166A-47AF-B5E1-47A0FB0D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61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5470</TotalTime>
  <Words>334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ALPhA Spring 2021 Week 9 </vt:lpstr>
      <vt:lpstr>Particle by particle regression (added particle between 40, 50 GeV</vt:lpstr>
      <vt:lpstr>Particle by particle classification</vt:lpstr>
      <vt:lpstr>Jet algorithm with quantiles:</vt:lpstr>
      <vt:lpstr>Jet algorithm with quantiles: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34</cp:revision>
  <dcterms:created xsi:type="dcterms:W3CDTF">2019-02-19T14:12:45Z</dcterms:created>
  <dcterms:modified xsi:type="dcterms:W3CDTF">2021-03-26T18:26:54Z</dcterms:modified>
</cp:coreProperties>
</file>