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7" r:id="rId3"/>
    <p:sldId id="259" r:id="rId4"/>
    <p:sldId id="266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CA530-62BF-45EC-AA8C-739A08583F93}" v="47" dt="2021-03-23T17:01:2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F71CA530-62BF-45EC-AA8C-739A08583F93}"/>
    <pc:docChg chg="undo redo custSel addSld delSld modSld">
      <pc:chgData name="Braden Kronheim" userId="4eca96a34860634b" providerId="LiveId" clId="{F71CA530-62BF-45EC-AA8C-739A08583F93}" dt="2021-03-23T20:11:40.527" v="991" actId="47"/>
      <pc:docMkLst>
        <pc:docMk/>
      </pc:docMkLst>
      <pc:sldChg chg="modSp mod">
        <pc:chgData name="Braden Kronheim" userId="4eca96a34860634b" providerId="LiveId" clId="{F71CA530-62BF-45EC-AA8C-739A08583F93}" dt="2021-03-23T20:04:24.244" v="636" actId="20577"/>
        <pc:sldMkLst>
          <pc:docMk/>
          <pc:sldMk cId="3863350844" sldId="256"/>
        </pc:sldMkLst>
        <pc:spChg chg="mod">
          <ac:chgData name="Braden Kronheim" userId="4eca96a34860634b" providerId="LiveId" clId="{F71CA530-62BF-45EC-AA8C-739A08583F93}" dt="2021-03-23T20:04:24.244" v="63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F71CA530-62BF-45EC-AA8C-739A08583F93}" dt="2021-03-23T20:11:13.658" v="989" actId="20577"/>
        <pc:sldMkLst>
          <pc:docMk/>
          <pc:sldMk cId="3219597035" sldId="267"/>
        </pc:sldMkLst>
        <pc:spChg chg="mod">
          <ac:chgData name="Braden Kronheim" userId="4eca96a34860634b" providerId="LiveId" clId="{F71CA530-62BF-45EC-AA8C-739A08583F93}" dt="2021-03-23T20:11:13.658" v="989" actId="20577"/>
          <ac:spMkLst>
            <pc:docMk/>
            <pc:sldMk cId="3219597035" sldId="267"/>
            <ac:spMk id="3" creationId="{D003AE3D-1F8E-41FE-B774-9C1EE23A385B}"/>
          </ac:spMkLst>
        </pc:spChg>
      </pc:sldChg>
      <pc:sldChg chg="modSp del mod">
        <pc:chgData name="Braden Kronheim" userId="4eca96a34860634b" providerId="LiveId" clId="{F71CA530-62BF-45EC-AA8C-739A08583F93}" dt="2021-03-23T16:52:04.745" v="461" actId="47"/>
        <pc:sldMkLst>
          <pc:docMk/>
          <pc:sldMk cId="4097930771" sldId="268"/>
        </pc:sldMkLst>
        <pc:graphicFrameChg chg="mod modGraphic">
          <ac:chgData name="Braden Kronheim" userId="4eca96a34860634b" providerId="LiveId" clId="{F71CA530-62BF-45EC-AA8C-739A08583F93}" dt="2021-03-20T19:48:20.211" v="338" actId="113"/>
          <ac:graphicFrameMkLst>
            <pc:docMk/>
            <pc:sldMk cId="4097930771" sldId="268"/>
            <ac:graphicFrameMk id="7" creationId="{18B18065-32C5-4C42-A879-47BDB673ABE6}"/>
          </ac:graphicFrameMkLst>
        </pc:graphicFrameChg>
      </pc:sldChg>
      <pc:sldChg chg="del">
        <pc:chgData name="Braden Kronheim" userId="4eca96a34860634b" providerId="LiveId" clId="{F71CA530-62BF-45EC-AA8C-739A08583F93}" dt="2021-03-23T20:11:39.479" v="990" actId="47"/>
        <pc:sldMkLst>
          <pc:docMk/>
          <pc:sldMk cId="3489493195" sldId="269"/>
        </pc:sldMkLst>
      </pc:sldChg>
      <pc:sldChg chg="del">
        <pc:chgData name="Braden Kronheim" userId="4eca96a34860634b" providerId="LiveId" clId="{F71CA530-62BF-45EC-AA8C-739A08583F93}" dt="2021-03-23T20:11:40.527" v="991" actId="47"/>
        <pc:sldMkLst>
          <pc:docMk/>
          <pc:sldMk cId="1271528666" sldId="270"/>
        </pc:sldMkLst>
      </pc:sldChg>
      <pc:sldChg chg="addSp delSp modSp add del mod">
        <pc:chgData name="Braden Kronheim" userId="4eca96a34860634b" providerId="LiveId" clId="{F71CA530-62BF-45EC-AA8C-739A08583F93}" dt="2021-03-23T16:52:03.290" v="460" actId="47"/>
        <pc:sldMkLst>
          <pc:docMk/>
          <pc:sldMk cId="1359940609" sldId="271"/>
        </pc:sldMkLst>
        <pc:graphicFrameChg chg="add del mod modGraphic">
          <ac:chgData name="Braden Kronheim" userId="4eca96a34860634b" providerId="LiveId" clId="{F71CA530-62BF-45EC-AA8C-739A08583F93}" dt="2021-03-20T19:46:16.320" v="309" actId="113"/>
          <ac:graphicFrameMkLst>
            <pc:docMk/>
            <pc:sldMk cId="1359940609" sldId="271"/>
            <ac:graphicFrameMk id="7" creationId="{18B18065-32C5-4C42-A879-47BDB673ABE6}"/>
          </ac:graphicFrameMkLst>
        </pc:graphicFrameChg>
      </pc:sldChg>
      <pc:sldChg chg="addSp delSp modSp new mod">
        <pc:chgData name="Braden Kronheim" userId="4eca96a34860634b" providerId="LiveId" clId="{F71CA530-62BF-45EC-AA8C-739A08583F93}" dt="2021-03-23T16:52:00.088" v="459" actId="1076"/>
        <pc:sldMkLst>
          <pc:docMk/>
          <pc:sldMk cId="246028514" sldId="272"/>
        </pc:sldMkLst>
        <pc:spChg chg="mod">
          <ac:chgData name="Braden Kronheim" userId="4eca96a34860634b" providerId="LiveId" clId="{F71CA530-62BF-45EC-AA8C-739A08583F93}" dt="2021-03-23T16:51:30.936" v="454" actId="1076"/>
          <ac:spMkLst>
            <pc:docMk/>
            <pc:sldMk cId="246028514" sldId="272"/>
            <ac:spMk id="2" creationId="{5B69A440-D367-4747-83D3-7ECAF51BADD6}"/>
          </ac:spMkLst>
        </pc:spChg>
        <pc:spChg chg="del">
          <ac:chgData name="Braden Kronheim" userId="4eca96a34860634b" providerId="LiveId" clId="{F71CA530-62BF-45EC-AA8C-739A08583F93}" dt="2021-03-23T16:50:59.079" v="428" actId="478"/>
          <ac:spMkLst>
            <pc:docMk/>
            <pc:sldMk cId="246028514" sldId="272"/>
            <ac:spMk id="3" creationId="{9AA3A41B-6065-49FB-A2F8-565948921C73}"/>
          </ac:spMkLst>
        </pc:spChg>
        <pc:graphicFrameChg chg="add mod modGraphic">
          <ac:chgData name="Braden Kronheim" userId="4eca96a34860634b" providerId="LiveId" clId="{F71CA530-62BF-45EC-AA8C-739A08583F93}" dt="2021-03-23T16:51:53.033" v="457" actId="255"/>
          <ac:graphicFrameMkLst>
            <pc:docMk/>
            <pc:sldMk cId="246028514" sldId="272"/>
            <ac:graphicFrameMk id="5" creationId="{25B06466-E9CE-4F10-AC8B-D8BC8479BC32}"/>
          </ac:graphicFrameMkLst>
        </pc:graphicFrameChg>
        <pc:graphicFrameChg chg="add mod modGraphic">
          <ac:chgData name="Braden Kronheim" userId="4eca96a34860634b" providerId="LiveId" clId="{F71CA530-62BF-45EC-AA8C-739A08583F93}" dt="2021-03-23T16:52:00.088" v="459" actId="1076"/>
          <ac:graphicFrameMkLst>
            <pc:docMk/>
            <pc:sldMk cId="246028514" sldId="272"/>
            <ac:graphicFrameMk id="6" creationId="{D4E4C950-4D60-45D5-99DF-E341A783CD1C}"/>
          </ac:graphicFrameMkLst>
        </pc:graphicFrameChg>
      </pc:sldChg>
      <pc:sldChg chg="addSp delSp modSp new mod">
        <pc:chgData name="Braden Kronheim" userId="4eca96a34860634b" providerId="LiveId" clId="{F71CA530-62BF-45EC-AA8C-739A08583F93}" dt="2021-03-23T16:57:57.828" v="624" actId="1076"/>
        <pc:sldMkLst>
          <pc:docMk/>
          <pc:sldMk cId="3311797584" sldId="273"/>
        </pc:sldMkLst>
        <pc:spChg chg="mod">
          <ac:chgData name="Braden Kronheim" userId="4eca96a34860634b" providerId="LiveId" clId="{F71CA530-62BF-45EC-AA8C-739A08583F93}" dt="2021-03-23T16:57:54.049" v="621" actId="14100"/>
          <ac:spMkLst>
            <pc:docMk/>
            <pc:sldMk cId="3311797584" sldId="273"/>
            <ac:spMk id="2" creationId="{A3309B14-36C8-48ED-B3DD-390D8819F31F}"/>
          </ac:spMkLst>
        </pc:spChg>
        <pc:spChg chg="del">
          <ac:chgData name="Braden Kronheim" userId="4eca96a34860634b" providerId="LiveId" clId="{F71CA530-62BF-45EC-AA8C-739A08583F93}" dt="2021-03-23T16:55:59.092" v="546" actId="478"/>
          <ac:spMkLst>
            <pc:docMk/>
            <pc:sldMk cId="3311797584" sldId="273"/>
            <ac:spMk id="3" creationId="{9767A89F-DC5A-4E24-962B-4FA948EE73C0}"/>
          </ac:spMkLst>
        </pc:spChg>
        <pc:picChg chg="add mod">
          <ac:chgData name="Braden Kronheim" userId="4eca96a34860634b" providerId="LiveId" clId="{F71CA530-62BF-45EC-AA8C-739A08583F93}" dt="2021-03-23T16:57:55.324" v="622" actId="1076"/>
          <ac:picMkLst>
            <pc:docMk/>
            <pc:sldMk cId="3311797584" sldId="273"/>
            <ac:picMk id="6" creationId="{78F260DC-C7C0-4AE1-846E-E26EFA098D2F}"/>
          </ac:picMkLst>
        </pc:picChg>
        <pc:picChg chg="add mod">
          <ac:chgData name="Braden Kronheim" userId="4eca96a34860634b" providerId="LiveId" clId="{F71CA530-62BF-45EC-AA8C-739A08583F93}" dt="2021-03-23T16:57:56.124" v="623" actId="1076"/>
          <ac:picMkLst>
            <pc:docMk/>
            <pc:sldMk cId="3311797584" sldId="273"/>
            <ac:picMk id="8" creationId="{DA07404A-0836-4AAA-9E42-60934DA87568}"/>
          </ac:picMkLst>
        </pc:picChg>
        <pc:picChg chg="add mod">
          <ac:chgData name="Braden Kronheim" userId="4eca96a34860634b" providerId="LiveId" clId="{F71CA530-62BF-45EC-AA8C-739A08583F93}" dt="2021-03-23T16:57:57.828" v="624" actId="1076"/>
          <ac:picMkLst>
            <pc:docMk/>
            <pc:sldMk cId="3311797584" sldId="273"/>
            <ac:picMk id="10" creationId="{C052D264-7653-4C97-B0F1-5D4B17AF3D0E}"/>
          </ac:picMkLst>
        </pc:picChg>
      </pc:sldChg>
      <pc:sldChg chg="addSp delSp modSp new mod">
        <pc:chgData name="Braden Kronheim" userId="4eca96a34860634b" providerId="LiveId" clId="{F71CA530-62BF-45EC-AA8C-739A08583F93}" dt="2021-03-23T17:01:31.732" v="629" actId="962"/>
        <pc:sldMkLst>
          <pc:docMk/>
          <pc:sldMk cId="1069723280" sldId="274"/>
        </pc:sldMkLst>
        <pc:spChg chg="mod">
          <ac:chgData name="Braden Kronheim" userId="4eca96a34860634b" providerId="LiveId" clId="{F71CA530-62BF-45EC-AA8C-739A08583F93}" dt="2021-03-23T16:53:21.364" v="545" actId="20577"/>
          <ac:spMkLst>
            <pc:docMk/>
            <pc:sldMk cId="1069723280" sldId="274"/>
            <ac:spMk id="2" creationId="{22E85E90-69EA-40B0-A1B1-5DA50B998921}"/>
          </ac:spMkLst>
        </pc:spChg>
        <pc:spChg chg="del">
          <ac:chgData name="Braden Kronheim" userId="4eca96a34860634b" providerId="LiveId" clId="{F71CA530-62BF-45EC-AA8C-739A08583F93}" dt="2021-03-23T17:01:19.220" v="625" actId="478"/>
          <ac:spMkLst>
            <pc:docMk/>
            <pc:sldMk cId="1069723280" sldId="274"/>
            <ac:spMk id="3" creationId="{DF124956-3A2F-4C18-B378-F543502203A7}"/>
          </ac:spMkLst>
        </pc:spChg>
        <pc:picChg chg="add mod">
          <ac:chgData name="Braden Kronheim" userId="4eca96a34860634b" providerId="LiveId" clId="{F71CA530-62BF-45EC-AA8C-739A08583F93}" dt="2021-03-23T17:01:31.732" v="629" actId="962"/>
          <ac:picMkLst>
            <pc:docMk/>
            <pc:sldMk cId="1069723280" sldId="274"/>
            <ac:picMk id="6" creationId="{C89F8489-9893-4E28-AE47-939A72CB8D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23,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F73-BCBB-4717-A939-73A997AC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AE3D-1F8E-41FE-B774-9C1EE23A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to introduce a weighting factor in the quantile net training that accounts for the distribution shift due to the log scaling of </a:t>
            </a:r>
            <a:r>
              <a:rPr lang="en-US" dirty="0" err="1"/>
              <a:t>pt</a:t>
            </a:r>
            <a:r>
              <a:rPr lang="en-US" dirty="0"/>
              <a:t>, e</a:t>
            </a:r>
          </a:p>
          <a:p>
            <a:r>
              <a:rPr lang="en-US" dirty="0"/>
              <a:t>Cumulative distribution of Y where Y = g(X) is just C(g</a:t>
            </a:r>
            <a:r>
              <a:rPr lang="en-US" baseline="30000" dirty="0"/>
              <a:t>-1</a:t>
            </a:r>
            <a:r>
              <a:rPr lang="en-US" dirty="0"/>
              <a:t>(y)) where C(x) is the cumulative distribution of x</a:t>
            </a:r>
          </a:p>
          <a:p>
            <a:pPr lvl="1"/>
            <a:r>
              <a:rPr lang="en-US" dirty="0"/>
              <a:t>Quantile distribution is just the inverse of the cumulative distribution, so it is not affected by the </a:t>
            </a:r>
            <a:r>
              <a:rPr lang="en-US" dirty="0" err="1"/>
              <a:t>scalling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32F29-54C0-4F48-ABBB-1F80FBE7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15" y="113273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 (linear)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" y="1687923"/>
            <a:ext cx="2681776" cy="3770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2714"/>
            <a:ext cx="2656017" cy="37701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C8B49-8C23-405A-B1D8-CF7BBF24E3AA}"/>
              </a:ext>
            </a:extLst>
          </p:cNvPr>
          <p:cNvCxnSpPr/>
          <p:nvPr/>
        </p:nvCxnSpPr>
        <p:spPr>
          <a:xfrm>
            <a:off x="2907154" y="3620542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11BA3-BB4D-443D-BA1D-D2A6F59A482C}"/>
              </a:ext>
            </a:extLst>
          </p:cNvPr>
          <p:cNvCxnSpPr/>
          <p:nvPr/>
        </p:nvCxnSpPr>
        <p:spPr>
          <a:xfrm>
            <a:off x="8752017" y="3607991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C7666FB-E824-44EF-9861-6BA8F976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34" y="1687923"/>
            <a:ext cx="2762566" cy="379498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5C5FFAF-EBB4-48CA-8DAB-CD3B37459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846" y="1613412"/>
            <a:ext cx="2762566" cy="39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DEF-9501-4639-8C5E-B134D3F7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relationships (</a:t>
            </a:r>
            <a:r>
              <a:rPr lang="en-US" dirty="0" err="1"/>
              <a:t>pt</a:t>
            </a:r>
            <a:r>
              <a:rPr lang="en-US" dirty="0"/>
              <a:t>&lt;220 </a:t>
            </a:r>
            <a:r>
              <a:rPr lang="en-US" dirty="0" err="1"/>
              <a:t>pt</a:t>
            </a:r>
            <a:r>
              <a:rPr lang="en-US" dirty="0"/>
              <a:t>&gt;200 (linear)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C4A0-1E4E-495D-9047-5F5CAD3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555DF-1194-45D5-BCF8-EC0DA319EDDE}"/>
              </a:ext>
            </a:extLst>
          </p:cNvPr>
          <p:cNvCxnSpPr/>
          <p:nvPr/>
        </p:nvCxnSpPr>
        <p:spPr>
          <a:xfrm>
            <a:off x="3761296" y="4204354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3FDC565-F965-400A-9C57-C6525334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39" y="1987481"/>
            <a:ext cx="3090680" cy="437409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F967D94-7612-463E-AB91-6EAFFFC3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6" y="2031184"/>
            <a:ext cx="3062524" cy="43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A440-D367-4747-83D3-7ECAF51B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85" y="154798"/>
            <a:ext cx="9404723" cy="1400530"/>
          </a:xfrm>
        </p:spPr>
        <p:txBody>
          <a:bodyPr/>
          <a:lstStyle/>
          <a:p>
            <a:r>
              <a:rPr lang="en-US" dirty="0"/>
              <a:t>KS test along </a:t>
            </a:r>
            <a:r>
              <a:rPr lang="en-US" dirty="0" err="1"/>
              <a:t>pt</a:t>
            </a:r>
            <a:r>
              <a:rPr lang="en-US" dirty="0"/>
              <a:t>, eta, phi, and e for variable batch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83EC-3BAB-41E4-949D-2AEE4854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5B06466-E9CE-4F10-AC8B-D8BC8479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64149"/>
              </p:ext>
            </p:extLst>
          </p:nvPr>
        </p:nvGraphicFramePr>
        <p:xfrm>
          <a:off x="216568" y="1489951"/>
          <a:ext cx="11758864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04">
                  <a:extLst>
                    <a:ext uri="{9D8B030D-6E8A-4147-A177-3AD203B41FA5}">
                      <a16:colId xmlns:a16="http://schemas.microsoft.com/office/drawing/2014/main" val="2344053126"/>
                    </a:ext>
                  </a:extLst>
                </a:gridCol>
                <a:gridCol w="1546994">
                  <a:extLst>
                    <a:ext uri="{9D8B030D-6E8A-4147-A177-3AD203B41FA5}">
                      <a16:colId xmlns:a16="http://schemas.microsoft.com/office/drawing/2014/main" val="3878930095"/>
                    </a:ext>
                  </a:extLst>
                </a:gridCol>
                <a:gridCol w="1546994">
                  <a:extLst>
                    <a:ext uri="{9D8B030D-6E8A-4147-A177-3AD203B41FA5}">
                      <a16:colId xmlns:a16="http://schemas.microsoft.com/office/drawing/2014/main" val="3741939615"/>
                    </a:ext>
                  </a:extLst>
                </a:gridCol>
                <a:gridCol w="1519037">
                  <a:extLst>
                    <a:ext uri="{9D8B030D-6E8A-4147-A177-3AD203B41FA5}">
                      <a16:colId xmlns:a16="http://schemas.microsoft.com/office/drawing/2014/main" val="1230517455"/>
                    </a:ext>
                  </a:extLst>
                </a:gridCol>
                <a:gridCol w="1910445">
                  <a:extLst>
                    <a:ext uri="{9D8B030D-6E8A-4147-A177-3AD203B41FA5}">
                      <a16:colId xmlns:a16="http://schemas.microsoft.com/office/drawing/2014/main" val="1485306046"/>
                    </a:ext>
                  </a:extLst>
                </a:gridCol>
                <a:gridCol w="1910445">
                  <a:extLst>
                    <a:ext uri="{9D8B030D-6E8A-4147-A177-3AD203B41FA5}">
                      <a16:colId xmlns:a16="http://schemas.microsoft.com/office/drawing/2014/main" val="3040797994"/>
                    </a:ext>
                  </a:extLst>
                </a:gridCol>
                <a:gridCol w="1910445">
                  <a:extLst>
                    <a:ext uri="{9D8B030D-6E8A-4147-A177-3AD203B41FA5}">
                      <a16:colId xmlns:a16="http://schemas.microsoft.com/office/drawing/2014/main" val="1609824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 of same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512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256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 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5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0.9921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0.9946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0.8504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0.6406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1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0.2618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0.0182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0.5055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0.3849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0.4995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0.2254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8204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4E4C950-4D60-45D5-99DF-E341A783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08972"/>
              </p:ext>
            </p:extLst>
          </p:nvPr>
        </p:nvGraphicFramePr>
        <p:xfrm>
          <a:off x="216568" y="4216400"/>
          <a:ext cx="10871087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439">
                  <a:extLst>
                    <a:ext uri="{9D8B030D-6E8A-4147-A177-3AD203B41FA5}">
                      <a16:colId xmlns:a16="http://schemas.microsoft.com/office/drawing/2014/main" val="2344053126"/>
                    </a:ext>
                  </a:extLst>
                </a:gridCol>
                <a:gridCol w="1337990">
                  <a:extLst>
                    <a:ext uri="{9D8B030D-6E8A-4147-A177-3AD203B41FA5}">
                      <a16:colId xmlns:a16="http://schemas.microsoft.com/office/drawing/2014/main" val="1538336341"/>
                    </a:ext>
                  </a:extLst>
                </a:gridCol>
                <a:gridCol w="1579127">
                  <a:extLst>
                    <a:ext uri="{9D8B030D-6E8A-4147-A177-3AD203B41FA5}">
                      <a16:colId xmlns:a16="http://schemas.microsoft.com/office/drawing/2014/main" val="2350880323"/>
                    </a:ext>
                  </a:extLst>
                </a:gridCol>
                <a:gridCol w="1525685">
                  <a:extLst>
                    <a:ext uri="{9D8B030D-6E8A-4147-A177-3AD203B41FA5}">
                      <a16:colId xmlns:a16="http://schemas.microsoft.com/office/drawing/2014/main" val="3878930095"/>
                    </a:ext>
                  </a:extLst>
                </a:gridCol>
                <a:gridCol w="1645560">
                  <a:extLst>
                    <a:ext uri="{9D8B030D-6E8A-4147-A177-3AD203B41FA5}">
                      <a16:colId xmlns:a16="http://schemas.microsoft.com/office/drawing/2014/main" val="3741939615"/>
                    </a:ext>
                  </a:extLst>
                </a:gridCol>
                <a:gridCol w="1489010">
                  <a:extLst>
                    <a:ext uri="{9D8B030D-6E8A-4147-A177-3AD203B41FA5}">
                      <a16:colId xmlns:a16="http://schemas.microsoft.com/office/drawing/2014/main" val="1230517455"/>
                    </a:ext>
                  </a:extLst>
                </a:gridCol>
                <a:gridCol w="1574276">
                  <a:extLst>
                    <a:ext uri="{9D8B030D-6E8A-4147-A177-3AD203B41FA5}">
                      <a16:colId xmlns:a16="http://schemas.microsoft.com/office/drawing/2014/main" val="1485306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 of same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256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512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5096 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5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0.9946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0.9739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0.9281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0.9611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0.6406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1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0.2618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0.1830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0.0182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0.5055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0.3190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2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9B14-36C8-48ED-B3DD-390D881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8" y="186018"/>
            <a:ext cx="9803342" cy="1400530"/>
          </a:xfrm>
        </p:spPr>
        <p:txBody>
          <a:bodyPr/>
          <a:lstStyle/>
          <a:p>
            <a:r>
              <a:rPr lang="en-US" dirty="0"/>
              <a:t>Particle by particle regression (added particle between 40, 50 GeV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99AD-EB07-490A-9EA8-58F6CB2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8F260DC-C7C0-4AE1-846E-E26EFA09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2" y="1458236"/>
            <a:ext cx="3673158" cy="510584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A07404A-0836-4AAA-9E42-60934DA8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96" y="1458236"/>
            <a:ext cx="3680779" cy="513632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052D264-7653-4C97-B0F1-5D4B17AF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75" y="1507151"/>
            <a:ext cx="3657917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by particle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9F8489-9893-4E28-AE47-939A72CB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68" y="2228745"/>
            <a:ext cx="5051163" cy="3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5463</TotalTime>
  <Words>265</Words>
  <Application>Microsoft Office PowerPoint</Application>
  <PresentationFormat>Widescreen</PresentationFormat>
  <Paragraphs>104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Spring 2021 Week 8 </vt:lpstr>
      <vt:lpstr>Jacobian in training</vt:lpstr>
      <vt:lpstr>Raw reco pt between 200 and 220 GeV, 459 events (linear)</vt:lpstr>
      <vt:lpstr>More complex relationships (pt&lt;220 pt&gt;200 (linear)</vt:lpstr>
      <vt:lpstr>KS test along pt, eta, phi, and e for variable batch sizes</vt:lpstr>
      <vt:lpstr>Particle by particle regression (added particle between 40, 50 GeV</vt:lpstr>
      <vt:lpstr>Particle by particle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33</cp:revision>
  <dcterms:created xsi:type="dcterms:W3CDTF">2019-02-19T14:12:45Z</dcterms:created>
  <dcterms:modified xsi:type="dcterms:W3CDTF">2021-03-23T20:11:42Z</dcterms:modified>
</cp:coreProperties>
</file>