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2"/>
  </p:notesMasterIdLst>
  <p:sldIdLst>
    <p:sldId id="256" r:id="rId2"/>
    <p:sldId id="271" r:id="rId3"/>
    <p:sldId id="273" r:id="rId4"/>
    <p:sldId id="272" r:id="rId5"/>
    <p:sldId id="281" r:id="rId6"/>
    <p:sldId id="293" r:id="rId7"/>
    <p:sldId id="297" r:id="rId8"/>
    <p:sldId id="278" r:id="rId9"/>
    <p:sldId id="279" r:id="rId10"/>
    <p:sldId id="282" r:id="rId11"/>
    <p:sldId id="298" r:id="rId12"/>
    <p:sldId id="294" r:id="rId13"/>
    <p:sldId id="299" r:id="rId14"/>
    <p:sldId id="295" r:id="rId15"/>
    <p:sldId id="300" r:id="rId16"/>
    <p:sldId id="296" r:id="rId17"/>
    <p:sldId id="301" r:id="rId18"/>
    <p:sldId id="266" r:id="rId19"/>
    <p:sldId id="292" r:id="rId20"/>
    <p:sldId id="302" r:id="rId21"/>
    <p:sldId id="285" r:id="rId22"/>
    <p:sldId id="284" r:id="rId23"/>
    <p:sldId id="268" r:id="rId24"/>
    <p:sldId id="274" r:id="rId25"/>
    <p:sldId id="270" r:id="rId26"/>
    <p:sldId id="286" r:id="rId27"/>
    <p:sldId id="291" r:id="rId28"/>
    <p:sldId id="287" r:id="rId29"/>
    <p:sldId id="288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chera, Michelle" initials="KM" lastIdx="7" clrIdx="0">
    <p:extLst>
      <p:ext uri="{19B8F6BF-5375-455C-9EA6-DF929625EA0E}">
        <p15:presenceInfo xmlns:p15="http://schemas.microsoft.com/office/powerpoint/2012/main" userId="S::mikuchera@davidson.edu::16bdd71e-8503-4e3f-8983-366514c626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4187-5B8A-40C4-9AAE-AC9222CA6EE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51247-90B2-4F1E-B0F9-BB46CB85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B54-9271-4F1C-9E02-0A8AA15D5C7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6C70148-4D92-498F-BD11-BC3A1D34D73A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090E-6B8E-4617-9758-5BB279BC53E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07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090E-6B8E-4617-9758-5BB279BC53E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3803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090E-6B8E-4617-9758-5BB279BC53E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79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090E-6B8E-4617-9758-5BB279BC53E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0019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090E-6B8E-4617-9758-5BB279BC53E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AF2F-79DE-4230-B9AE-1E37C2535081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257-2452-4F61-AFB6-357B1C12C9C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118-1AB6-41BA-8935-B74C83304FB2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6C70148-4D92-498F-BD11-BC3A1D34D73A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52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AF17-2849-4917-B836-5721B4BA22BE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849-35E2-4F5C-A861-AC06436957A6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2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6493-C823-480F-94FC-AD942153B21F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3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5AE-0F5C-4D49-8557-6A51FBE21716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2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024E-EF3C-465A-B136-3F2FDE89153B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F09E-DCF2-4384-8ACE-80DC82D69265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5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9F10-F9EA-491D-8687-C69309FF0A0F}" type="datetime1">
              <a:rPr lang="en-US" smtClean="0"/>
              <a:t>4/27/2021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090E-6B8E-4617-9758-5BB279BC53E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C70148-4D92-498F-BD11-BC3A1D3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9E6-EA0B-4E7E-B076-612C815D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735" y="2384385"/>
            <a:ext cx="8288032" cy="221807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/>
              <a:t>CMS Jet Reconstruction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1027-3E66-44D3-B175-C6EF4DEF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587" y="5203164"/>
            <a:ext cx="8288032" cy="1348859"/>
          </a:xfrm>
        </p:spPr>
        <p:txBody>
          <a:bodyPr>
            <a:normAutofit fontScale="92500"/>
          </a:bodyPr>
          <a:lstStyle/>
          <a:p>
            <a:pPr algn="ctr"/>
            <a:r>
              <a:rPr lang="en-US" cap="none" dirty="0"/>
              <a:t>Braden Kronheim</a:t>
            </a:r>
            <a:r>
              <a:rPr lang="en-US" cap="none" baseline="30000" dirty="0"/>
              <a:t>1</a:t>
            </a:r>
            <a:r>
              <a:rPr lang="en-US" cap="none" dirty="0"/>
              <a:t>, Michelle Kuchera</a:t>
            </a:r>
            <a:r>
              <a:rPr lang="en-US" cap="none" baseline="30000" dirty="0"/>
              <a:t>1</a:t>
            </a:r>
            <a:r>
              <a:rPr lang="en-US" cap="none" dirty="0"/>
              <a:t>, Harrison Prosper</a:t>
            </a:r>
            <a:r>
              <a:rPr lang="en-US" cap="none" baseline="30000" dirty="0"/>
              <a:t>2</a:t>
            </a:r>
            <a:r>
              <a:rPr lang="en-US" cap="none" dirty="0"/>
              <a:t>, and Raghu Ramanujan</a:t>
            </a:r>
            <a:r>
              <a:rPr lang="en-US" cap="none" baseline="30000" dirty="0"/>
              <a:t>1</a:t>
            </a:r>
          </a:p>
          <a:p>
            <a:pPr algn="ctr"/>
            <a:endParaRPr lang="en-US" baseline="30000" dirty="0"/>
          </a:p>
          <a:p>
            <a:pPr algn="ctr"/>
            <a:endParaRPr lang="en-US" baseline="30000" dirty="0"/>
          </a:p>
          <a:p>
            <a:pPr algn="l"/>
            <a:r>
              <a:rPr lang="en-US" sz="1400" cap="none" baseline="30000" dirty="0"/>
              <a:t>1</a:t>
            </a:r>
            <a:r>
              <a:rPr lang="en-US" sz="1400" cap="none" dirty="0"/>
              <a:t>Davidson College, </a:t>
            </a:r>
            <a:r>
              <a:rPr lang="en-US" sz="1400" cap="none" baseline="30000" dirty="0"/>
              <a:t>2</a:t>
            </a:r>
            <a:r>
              <a:rPr lang="en-US" sz="1400" cap="none" dirty="0"/>
              <a:t>Florida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9BC12-AEC4-4864-83C3-98CCA518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76C70148-4D92-498F-BD11-BC3A1D34D73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C738D49-791B-E747-9535-2C8698E9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44" y="305976"/>
            <a:ext cx="4771173" cy="12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74E-B200-48E5-8202-C0F17B5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</a:t>
            </a:r>
            <a:r>
              <a:rPr lang="en-US" dirty="0"/>
              <a:t> to Gen Mean Direct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7106-B6C7-461F-B572-AE263F9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10</a:t>
            </a:fld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2D71DC-63A3-4339-A179-207212950FFD}"/>
              </a:ext>
            </a:extLst>
          </p:cNvPr>
          <p:cNvGrpSpPr/>
          <p:nvPr/>
        </p:nvGrpSpPr>
        <p:grpSpPr>
          <a:xfrm>
            <a:off x="1295399" y="2612571"/>
            <a:ext cx="6106887" cy="3082474"/>
            <a:chOff x="1295399" y="2612571"/>
            <a:chExt cx="6106887" cy="30824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DBD86-CA99-4A8A-B882-E2EE30EFD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9" y="2612571"/>
              <a:ext cx="1817915" cy="28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77E8E5-44C3-43D9-A889-633376308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DFCCE22-7ED2-4114-80D7-1319548C7DC0}"/>
                </a:ext>
              </a:extLst>
            </p:cNvPr>
            <p:cNvSpPr/>
            <p:nvPr/>
          </p:nvSpPr>
          <p:spPr>
            <a:xfrm>
              <a:off x="3951514" y="3810000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460C9D-3A5C-4699-97DD-C4EA007B5859}"/>
              </a:ext>
            </a:extLst>
          </p:cNvPr>
          <p:cNvSpPr txBox="1"/>
          <p:nvPr/>
        </p:nvSpPr>
        <p:spPr>
          <a:xfrm>
            <a:off x="1926214" y="1930400"/>
            <a:ext cx="11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D0DCB-0316-4989-82FA-D16F770A85F2}"/>
              </a:ext>
            </a:extLst>
          </p:cNvPr>
          <p:cNvSpPr txBox="1"/>
          <p:nvPr/>
        </p:nvSpPr>
        <p:spPr>
          <a:xfrm>
            <a:off x="7105570" y="19884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219857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199F-F475-4655-83A6-854FFA73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4E57-601B-4A1F-8A73-DBE7023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11</a:t>
            </a:fld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9C4D1-C07E-41C9-BF66-5EB7C362973A}"/>
              </a:ext>
            </a:extLst>
          </p:cNvPr>
          <p:cNvSpPr txBox="1"/>
          <p:nvPr/>
        </p:nvSpPr>
        <p:spPr>
          <a:xfrm flipH="1">
            <a:off x="1324103" y="5667214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0FA42-A99C-4847-9060-08B20CD8C9ED}"/>
              </a:ext>
            </a:extLst>
          </p:cNvPr>
          <p:cNvSpPr txBox="1"/>
          <p:nvPr/>
        </p:nvSpPr>
        <p:spPr>
          <a:xfrm flipH="1">
            <a:off x="1608188" y="6036546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E07FBA-76EC-4C33-B0E2-7CDBC44E7888}"/>
              </a:ext>
            </a:extLst>
          </p:cNvPr>
          <p:cNvCxnSpPr/>
          <p:nvPr/>
        </p:nvCxnSpPr>
        <p:spPr>
          <a:xfrm>
            <a:off x="1216241" y="6036546"/>
            <a:ext cx="1669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40BA5-5F48-472B-B914-87A4DFF09F4B}"/>
              </a:ext>
            </a:extLst>
          </p:cNvPr>
          <p:cNvCxnSpPr>
            <a:cxnSpLocks/>
          </p:cNvCxnSpPr>
          <p:nvPr/>
        </p:nvCxnSpPr>
        <p:spPr>
          <a:xfrm flipV="1">
            <a:off x="5109664" y="5726705"/>
            <a:ext cx="509901" cy="61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91D37-CB0E-41CF-9B8D-FB2F20A43096}"/>
              </a:ext>
            </a:extLst>
          </p:cNvPr>
          <p:cNvSpPr txBox="1"/>
          <p:nvPr/>
        </p:nvSpPr>
        <p:spPr>
          <a:xfrm>
            <a:off x="3573827" y="5884792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DB711-64F9-4E75-8F12-42C590285198}"/>
              </a:ext>
            </a:extLst>
          </p:cNvPr>
          <p:cNvGrpSpPr/>
          <p:nvPr/>
        </p:nvGrpSpPr>
        <p:grpSpPr>
          <a:xfrm>
            <a:off x="298300" y="1379185"/>
            <a:ext cx="1921991" cy="814485"/>
            <a:chOff x="1295399" y="2612571"/>
            <a:chExt cx="6106887" cy="308247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ECF0EE-A3C8-45A3-BB48-6C21AB7AC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9" y="2612571"/>
              <a:ext cx="1817915" cy="28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A83821-BDDE-4C27-B219-BEE5F231E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4E96929-D0F7-41A5-8E05-064309700E0D}"/>
                </a:ext>
              </a:extLst>
            </p:cNvPr>
            <p:cNvSpPr/>
            <p:nvPr/>
          </p:nvSpPr>
          <p:spPr>
            <a:xfrm>
              <a:off x="3951514" y="3810000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0C1967-7778-49B1-A355-6583A594FE5C}"/>
              </a:ext>
            </a:extLst>
          </p:cNvPr>
          <p:cNvCxnSpPr>
            <a:cxnSpLocks/>
          </p:cNvCxnSpPr>
          <p:nvPr/>
        </p:nvCxnSpPr>
        <p:spPr>
          <a:xfrm>
            <a:off x="3943951" y="1455938"/>
            <a:ext cx="766975" cy="3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67429F-93B5-4D3E-A965-F66ADF04F38D}"/>
              </a:ext>
            </a:extLst>
          </p:cNvPr>
          <p:cNvSpPr txBox="1"/>
          <p:nvPr/>
        </p:nvSpPr>
        <p:spPr>
          <a:xfrm>
            <a:off x="2956264" y="41642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F7F1473-F20F-47B4-A3FA-084CDCF29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3" y="2133487"/>
            <a:ext cx="3977985" cy="2591025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2089BC9-7F49-46E5-AD28-20272E81F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06" y="396260"/>
            <a:ext cx="3970364" cy="259864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632743E6-DC06-4C3D-BDF3-559921999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06" y="3097602"/>
            <a:ext cx="3985605" cy="25986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8223E6-7167-427C-8E3A-CC3D0F14B518}"/>
              </a:ext>
            </a:extLst>
          </p:cNvPr>
          <p:cNvCxnSpPr>
            <a:stCxn id="12" idx="0"/>
          </p:cNvCxnSpPr>
          <p:nvPr/>
        </p:nvCxnSpPr>
        <p:spPr>
          <a:xfrm flipV="1">
            <a:off x="2140183" y="5042517"/>
            <a:ext cx="283421" cy="6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2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76A7-6D41-4183-B456-B97A5F5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</a:t>
            </a:r>
            <a:r>
              <a:rPr lang="en-US" dirty="0"/>
              <a:t> to Gen Mean Buildup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8EDB3-3D7C-456F-B85F-53B6D854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12</a:t>
            </a:fld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32ED9-C16D-4650-B515-C24CEC6E20CD}"/>
              </a:ext>
            </a:extLst>
          </p:cNvPr>
          <p:cNvGrpSpPr/>
          <p:nvPr/>
        </p:nvGrpSpPr>
        <p:grpSpPr>
          <a:xfrm>
            <a:off x="983852" y="2612571"/>
            <a:ext cx="6418434" cy="3082474"/>
            <a:chOff x="983852" y="2612571"/>
            <a:chExt cx="6418434" cy="308247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C8C8CF-7279-43FA-AB0B-0DF91186574B}"/>
                </a:ext>
              </a:extLst>
            </p:cNvPr>
            <p:cNvCxnSpPr/>
            <p:nvPr/>
          </p:nvCxnSpPr>
          <p:spPr>
            <a:xfrm flipV="1">
              <a:off x="1326751" y="4042018"/>
              <a:ext cx="108857" cy="69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0CC7CF-B963-4A3D-8C2C-F5340E478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79" y="3682789"/>
              <a:ext cx="402772" cy="70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68C9A4-ABAC-4862-8964-84EE26947C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852" y="3878732"/>
              <a:ext cx="217714" cy="783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EDCA53-3D2B-4FAB-98FC-6EFE45532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151" y="3007875"/>
              <a:ext cx="326571" cy="1883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BAC54E-D364-4AE1-8B2E-7FE4013B4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90" y="4217899"/>
              <a:ext cx="544288" cy="47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D0A0F7-B921-40BD-8403-A4BE3CA73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4634" y="3584818"/>
              <a:ext cx="54427" cy="83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9F71828-BBF4-4E7D-9413-2DA0773AB81B}"/>
                </a:ext>
              </a:extLst>
            </p:cNvPr>
            <p:cNvSpPr/>
            <p:nvPr/>
          </p:nvSpPr>
          <p:spPr>
            <a:xfrm>
              <a:off x="3461657" y="3309148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2861DA-03C9-48D7-B1AC-FEC11FFC4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8633C43-6065-4B63-8A84-6E33CFDDC35F}"/>
              </a:ext>
            </a:extLst>
          </p:cNvPr>
          <p:cNvSpPr txBox="1"/>
          <p:nvPr/>
        </p:nvSpPr>
        <p:spPr>
          <a:xfrm>
            <a:off x="7105570" y="19884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69C44-897A-46AC-AE44-82924B47FFC4}"/>
              </a:ext>
            </a:extLst>
          </p:cNvPr>
          <p:cNvSpPr txBox="1"/>
          <p:nvPr/>
        </p:nvSpPr>
        <p:spPr>
          <a:xfrm>
            <a:off x="788659" y="1800162"/>
            <a:ext cx="181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</a:t>
            </a:r>
            <a:r>
              <a:rPr lang="en-US" dirty="0" err="1"/>
              <a:t>Reco</a:t>
            </a:r>
            <a:r>
              <a:rPr lang="en-US" dirty="0"/>
              <a:t> </a:t>
            </a:r>
          </a:p>
          <a:p>
            <a:r>
              <a:rPr lang="en-US" dirty="0"/>
              <a:t>particles</a:t>
            </a:r>
          </a:p>
        </p:txBody>
      </p:sp>
    </p:spTree>
    <p:extLst>
      <p:ext uri="{BB962C8B-B14F-4D97-AF65-F5344CB8AC3E}">
        <p14:creationId xmlns:p14="http://schemas.microsoft.com/office/powerpoint/2010/main" val="85759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199F-F475-4655-83A6-854FFA73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4E57-601B-4A1F-8A73-DBE7023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13</a:t>
            </a:fld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050EDB-A5ED-481D-8FFA-E331C0236489}"/>
              </a:ext>
            </a:extLst>
          </p:cNvPr>
          <p:cNvCxnSpPr>
            <a:cxnSpLocks/>
          </p:cNvCxnSpPr>
          <p:nvPr/>
        </p:nvCxnSpPr>
        <p:spPr>
          <a:xfrm>
            <a:off x="3943951" y="1455938"/>
            <a:ext cx="766975" cy="3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80AA29-4F8A-419D-B826-92234B8E3A0B}"/>
              </a:ext>
            </a:extLst>
          </p:cNvPr>
          <p:cNvSpPr txBox="1"/>
          <p:nvPr/>
        </p:nvSpPr>
        <p:spPr>
          <a:xfrm>
            <a:off x="2956264" y="41642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E99DE-803D-4211-915A-65ED628B72DF}"/>
              </a:ext>
            </a:extLst>
          </p:cNvPr>
          <p:cNvSpPr txBox="1"/>
          <p:nvPr/>
        </p:nvSpPr>
        <p:spPr>
          <a:xfrm flipH="1">
            <a:off x="1324103" y="5667214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F89C8-3E26-4722-8DB4-559E2166FFAB}"/>
              </a:ext>
            </a:extLst>
          </p:cNvPr>
          <p:cNvSpPr txBox="1"/>
          <p:nvPr/>
        </p:nvSpPr>
        <p:spPr>
          <a:xfrm flipH="1">
            <a:off x="1608188" y="6036546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35691D-BFCF-456F-A699-D1FC17A711FB}"/>
              </a:ext>
            </a:extLst>
          </p:cNvPr>
          <p:cNvCxnSpPr/>
          <p:nvPr/>
        </p:nvCxnSpPr>
        <p:spPr>
          <a:xfrm>
            <a:off x="1216241" y="6036546"/>
            <a:ext cx="1669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DB926-F387-4E86-8543-2D4DBB831455}"/>
              </a:ext>
            </a:extLst>
          </p:cNvPr>
          <p:cNvCxnSpPr>
            <a:cxnSpLocks/>
          </p:cNvCxnSpPr>
          <p:nvPr/>
        </p:nvCxnSpPr>
        <p:spPr>
          <a:xfrm flipV="1">
            <a:off x="5109664" y="6032326"/>
            <a:ext cx="270204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1BAE30-32B2-419B-9048-DA76187FB46E}"/>
              </a:ext>
            </a:extLst>
          </p:cNvPr>
          <p:cNvSpPr txBox="1"/>
          <p:nvPr/>
        </p:nvSpPr>
        <p:spPr>
          <a:xfrm>
            <a:off x="3573827" y="5884792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871C63-46A0-4FB6-A329-DC9B4B381351}"/>
              </a:ext>
            </a:extLst>
          </p:cNvPr>
          <p:cNvGrpSpPr/>
          <p:nvPr/>
        </p:nvGrpSpPr>
        <p:grpSpPr>
          <a:xfrm>
            <a:off x="519438" y="1113506"/>
            <a:ext cx="2149965" cy="1043146"/>
            <a:chOff x="983852" y="2612571"/>
            <a:chExt cx="6418434" cy="308247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EAEFB4B-F341-4979-9435-A639F7894E47}"/>
                </a:ext>
              </a:extLst>
            </p:cNvPr>
            <p:cNvCxnSpPr/>
            <p:nvPr/>
          </p:nvCxnSpPr>
          <p:spPr>
            <a:xfrm flipV="1">
              <a:off x="1326751" y="4042018"/>
              <a:ext cx="108857" cy="69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34EEDE-C732-4C94-A47F-C97721626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79" y="3682789"/>
              <a:ext cx="402772" cy="70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738216-AA8F-4976-A236-530793C68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852" y="3878732"/>
              <a:ext cx="217714" cy="783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766AA9-AA22-4428-AC67-ED06BFC27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151" y="3007875"/>
              <a:ext cx="326571" cy="1883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24D7F6-280A-4B5B-AC0E-46CB022CB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90" y="4217899"/>
              <a:ext cx="544288" cy="47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F602AF-4DDC-4425-B143-9AB5979843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4634" y="3584818"/>
              <a:ext cx="54427" cy="83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25ABBF0-EF6D-482D-B515-2B982F085824}"/>
                </a:ext>
              </a:extLst>
            </p:cNvPr>
            <p:cNvSpPr/>
            <p:nvPr/>
          </p:nvSpPr>
          <p:spPr>
            <a:xfrm>
              <a:off x="3461657" y="3309148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5AB2C-6E0D-46FE-8ADE-794572944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1E4CD996-9159-4C2D-8972-B19A5264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4" y="3424085"/>
            <a:ext cx="3935638" cy="2591025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173F8237-D206-432E-A107-34592191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609600"/>
            <a:ext cx="3977985" cy="2591025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1B1BABF7-A8D6-486F-B7ED-413C1821C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9" y="2143814"/>
            <a:ext cx="3962743" cy="25757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813E45-D45C-438F-8BB5-FC5DF4A4B6D0}"/>
              </a:ext>
            </a:extLst>
          </p:cNvPr>
          <p:cNvCxnSpPr/>
          <p:nvPr/>
        </p:nvCxnSpPr>
        <p:spPr>
          <a:xfrm flipV="1">
            <a:off x="2140183" y="5042517"/>
            <a:ext cx="283421" cy="6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4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74E-B200-48E5-8202-C0F17B5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</a:t>
            </a:r>
            <a:r>
              <a:rPr lang="en-US" dirty="0"/>
              <a:t> to Gen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7106-B6C7-461F-B572-AE263F9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14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60C9D-3A5C-4699-97DD-C4EA007B5859}"/>
              </a:ext>
            </a:extLst>
          </p:cNvPr>
          <p:cNvSpPr txBox="1"/>
          <p:nvPr/>
        </p:nvSpPr>
        <p:spPr>
          <a:xfrm>
            <a:off x="1926214" y="1930400"/>
            <a:ext cx="11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D0DCB-0316-4989-82FA-D16F770A85F2}"/>
              </a:ext>
            </a:extLst>
          </p:cNvPr>
          <p:cNvSpPr txBox="1"/>
          <p:nvPr/>
        </p:nvSpPr>
        <p:spPr>
          <a:xfrm>
            <a:off x="7105570" y="19884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521A5-A7ED-4D65-8ED2-66A90DF582C0}"/>
              </a:ext>
            </a:extLst>
          </p:cNvPr>
          <p:cNvGrpSpPr/>
          <p:nvPr/>
        </p:nvGrpSpPr>
        <p:grpSpPr>
          <a:xfrm>
            <a:off x="1295399" y="2520844"/>
            <a:ext cx="6464809" cy="3239515"/>
            <a:chOff x="1295399" y="2520844"/>
            <a:chExt cx="6464809" cy="32395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DBD86-CA99-4A8A-B882-E2EE30EFD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9" y="2612571"/>
              <a:ext cx="1817915" cy="28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77E8E5-44C3-43D9-A889-633376308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DFCCE22-7ED2-4114-80D7-1319548C7DC0}"/>
                </a:ext>
              </a:extLst>
            </p:cNvPr>
            <p:cNvSpPr/>
            <p:nvPr/>
          </p:nvSpPr>
          <p:spPr>
            <a:xfrm>
              <a:off x="3951514" y="3810000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389331C-AD57-4C9E-BA1F-3A3571E39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286" y="2520844"/>
              <a:ext cx="1439716" cy="317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977276-7232-4350-B313-1EE9E39EC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4794" y="2764971"/>
              <a:ext cx="790549" cy="293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7FA42-238B-48FD-84E8-B4CEE0F6B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3" y="3039960"/>
              <a:ext cx="1588755" cy="271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56F6992-C8C1-45E1-BD41-7409CF28A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980462" cy="314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42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199F-F475-4655-83A6-854FFA73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4E57-601B-4A1F-8A73-DBE7023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15</a:t>
            </a:fld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3D7958-62C6-4012-A2C3-F0D3726E2D2D}"/>
              </a:ext>
            </a:extLst>
          </p:cNvPr>
          <p:cNvCxnSpPr>
            <a:cxnSpLocks/>
          </p:cNvCxnSpPr>
          <p:nvPr/>
        </p:nvCxnSpPr>
        <p:spPr>
          <a:xfrm>
            <a:off x="3943951" y="1455938"/>
            <a:ext cx="766975" cy="3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4F9F54-659E-4B6B-B1D3-C150168B05C3}"/>
              </a:ext>
            </a:extLst>
          </p:cNvPr>
          <p:cNvSpPr txBox="1"/>
          <p:nvPr/>
        </p:nvSpPr>
        <p:spPr>
          <a:xfrm>
            <a:off x="2956264" y="41642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893D4-B679-42A6-912F-4233791D50CE}"/>
              </a:ext>
            </a:extLst>
          </p:cNvPr>
          <p:cNvSpPr txBox="1"/>
          <p:nvPr/>
        </p:nvSpPr>
        <p:spPr>
          <a:xfrm flipH="1">
            <a:off x="1324103" y="5667214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ABE61-09E8-43FC-84BF-691965DE76AC}"/>
              </a:ext>
            </a:extLst>
          </p:cNvPr>
          <p:cNvSpPr txBox="1"/>
          <p:nvPr/>
        </p:nvSpPr>
        <p:spPr>
          <a:xfrm flipH="1">
            <a:off x="1608188" y="6036546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D8EC8F-F64A-4FBC-BA68-AC0F133FD390}"/>
              </a:ext>
            </a:extLst>
          </p:cNvPr>
          <p:cNvCxnSpPr/>
          <p:nvPr/>
        </p:nvCxnSpPr>
        <p:spPr>
          <a:xfrm>
            <a:off x="1216241" y="6036546"/>
            <a:ext cx="1669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AEC927-739C-4948-B83C-DAC105A04196}"/>
              </a:ext>
            </a:extLst>
          </p:cNvPr>
          <p:cNvCxnSpPr>
            <a:cxnSpLocks/>
          </p:cNvCxnSpPr>
          <p:nvPr/>
        </p:nvCxnSpPr>
        <p:spPr>
          <a:xfrm flipV="1">
            <a:off x="5109664" y="5726705"/>
            <a:ext cx="509901" cy="61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B017E4-1ACA-4203-8FEA-FDD0693D6F7A}"/>
              </a:ext>
            </a:extLst>
          </p:cNvPr>
          <p:cNvSpPr txBox="1"/>
          <p:nvPr/>
        </p:nvSpPr>
        <p:spPr>
          <a:xfrm>
            <a:off x="3573827" y="5884792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B594C-9F03-4758-9668-7318360E2243}"/>
              </a:ext>
            </a:extLst>
          </p:cNvPr>
          <p:cNvGrpSpPr/>
          <p:nvPr/>
        </p:nvGrpSpPr>
        <p:grpSpPr>
          <a:xfrm>
            <a:off x="454087" y="1337969"/>
            <a:ext cx="1509945" cy="785603"/>
            <a:chOff x="1295399" y="2520844"/>
            <a:chExt cx="6464809" cy="323951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E7154A-AA6B-48FB-B692-02B769757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9" y="2612571"/>
              <a:ext cx="1817915" cy="28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398B03-BC23-4097-A504-21AEF90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92AF991-51E6-484D-A378-3358575347CC}"/>
                </a:ext>
              </a:extLst>
            </p:cNvPr>
            <p:cNvSpPr/>
            <p:nvPr/>
          </p:nvSpPr>
          <p:spPr>
            <a:xfrm>
              <a:off x="3951514" y="3810000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011156-792F-4E12-91B7-055CE51C5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286" y="2520844"/>
              <a:ext cx="1439716" cy="317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78DE26-4B55-473E-BB77-656F5F6AE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4794" y="2764971"/>
              <a:ext cx="790549" cy="293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74C2C92-F952-4510-9137-D3D4CC4C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3" y="3039960"/>
              <a:ext cx="1588755" cy="271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49BDC3-6423-4DDE-B386-8265EFBF8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980462" cy="314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16F76C8-95BC-4D73-842C-9F20277C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6" y="2152539"/>
            <a:ext cx="3947502" cy="2552921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1A6E4A80-D0D0-428B-A631-C7C087C4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99" y="3310328"/>
            <a:ext cx="3733459" cy="2427106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D3200CDB-E44B-415D-A2CD-38617E69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23" y="716847"/>
            <a:ext cx="3708276" cy="242710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0B4471-DAF5-42DA-9B0B-B83837FA998F}"/>
              </a:ext>
            </a:extLst>
          </p:cNvPr>
          <p:cNvCxnSpPr/>
          <p:nvPr/>
        </p:nvCxnSpPr>
        <p:spPr>
          <a:xfrm flipV="1">
            <a:off x="2140183" y="5042517"/>
            <a:ext cx="283421" cy="6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76A7-6D41-4183-B456-B97A5F5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</a:t>
            </a:r>
            <a:r>
              <a:rPr lang="en-US" dirty="0"/>
              <a:t> to Gen Distribution Buildup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8EDB3-3D7C-456F-B85F-53B6D854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16</a:t>
            </a:fld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633C43-6065-4B63-8A84-6E33CFDDC35F}"/>
              </a:ext>
            </a:extLst>
          </p:cNvPr>
          <p:cNvSpPr txBox="1"/>
          <p:nvPr/>
        </p:nvSpPr>
        <p:spPr>
          <a:xfrm>
            <a:off x="7105570" y="19884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69C44-897A-46AC-AE44-82924B47FFC4}"/>
              </a:ext>
            </a:extLst>
          </p:cNvPr>
          <p:cNvSpPr txBox="1"/>
          <p:nvPr/>
        </p:nvSpPr>
        <p:spPr>
          <a:xfrm>
            <a:off x="788659" y="1800162"/>
            <a:ext cx="181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</a:t>
            </a:r>
            <a:r>
              <a:rPr lang="en-US" dirty="0" err="1"/>
              <a:t>Reco</a:t>
            </a:r>
            <a:r>
              <a:rPr lang="en-US" dirty="0"/>
              <a:t> </a:t>
            </a:r>
          </a:p>
          <a:p>
            <a:r>
              <a:rPr lang="en-US" dirty="0"/>
              <a:t>particles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16D92-0966-4BB9-878B-5EB11F6C5081}"/>
              </a:ext>
            </a:extLst>
          </p:cNvPr>
          <p:cNvGrpSpPr/>
          <p:nvPr/>
        </p:nvGrpSpPr>
        <p:grpSpPr>
          <a:xfrm>
            <a:off x="983852" y="2520844"/>
            <a:ext cx="6776356" cy="3239515"/>
            <a:chOff x="983852" y="2520844"/>
            <a:chExt cx="6776356" cy="323951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C8C8CF-7279-43FA-AB0B-0DF91186574B}"/>
                </a:ext>
              </a:extLst>
            </p:cNvPr>
            <p:cNvCxnSpPr/>
            <p:nvPr/>
          </p:nvCxnSpPr>
          <p:spPr>
            <a:xfrm flipV="1">
              <a:off x="1326751" y="4042018"/>
              <a:ext cx="108857" cy="69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0CC7CF-B963-4A3D-8C2C-F5340E478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79" y="3682789"/>
              <a:ext cx="402772" cy="70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68C9A4-ABAC-4862-8964-84EE26947C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852" y="3878732"/>
              <a:ext cx="217714" cy="783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EDCA53-3D2B-4FAB-98FC-6EFE45532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151" y="3007875"/>
              <a:ext cx="326571" cy="1883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BAC54E-D364-4AE1-8B2E-7FE4013B4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90" y="4217899"/>
              <a:ext cx="544288" cy="47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D0A0F7-B921-40BD-8403-A4BE3CA73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4634" y="3584818"/>
              <a:ext cx="54427" cy="83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9F71828-BBF4-4E7D-9413-2DA0773AB81B}"/>
                </a:ext>
              </a:extLst>
            </p:cNvPr>
            <p:cNvSpPr/>
            <p:nvPr/>
          </p:nvSpPr>
          <p:spPr>
            <a:xfrm>
              <a:off x="3461657" y="3309148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B59B0-EF09-45C2-8D9B-107C609F1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ED64E7-3079-4943-BCAF-DBF08E794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286" y="2520844"/>
              <a:ext cx="1439716" cy="317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F25A77D-02E2-4359-8DC2-68ABCC826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4794" y="2764971"/>
              <a:ext cx="790549" cy="293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E474EC-90DF-4CB6-B9C9-4D2E45715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3" y="3039960"/>
              <a:ext cx="1588755" cy="271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16A243-24EC-45E5-A3EA-2C2EE39A5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980462" cy="314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12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199F-F475-4655-83A6-854FFA73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4E57-601B-4A1F-8A73-DBE7023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17</a:t>
            </a:fld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6EEEF6-CFE2-4BBB-AE1B-7EE0ABDD53AF}"/>
              </a:ext>
            </a:extLst>
          </p:cNvPr>
          <p:cNvCxnSpPr>
            <a:cxnSpLocks/>
          </p:cNvCxnSpPr>
          <p:nvPr/>
        </p:nvCxnSpPr>
        <p:spPr>
          <a:xfrm>
            <a:off x="3867131" y="1354742"/>
            <a:ext cx="766975" cy="3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367A4F-3987-49E2-996E-AED546CD20DB}"/>
              </a:ext>
            </a:extLst>
          </p:cNvPr>
          <p:cNvSpPr txBox="1"/>
          <p:nvPr/>
        </p:nvSpPr>
        <p:spPr>
          <a:xfrm>
            <a:off x="2879444" y="315232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FBA2E-C184-435D-9E5E-F42CCE24AB86}"/>
              </a:ext>
            </a:extLst>
          </p:cNvPr>
          <p:cNvSpPr txBox="1"/>
          <p:nvPr/>
        </p:nvSpPr>
        <p:spPr>
          <a:xfrm flipH="1">
            <a:off x="1230192" y="5303632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9AA78-743C-4106-B410-9F47800A1319}"/>
              </a:ext>
            </a:extLst>
          </p:cNvPr>
          <p:cNvSpPr txBox="1"/>
          <p:nvPr/>
        </p:nvSpPr>
        <p:spPr>
          <a:xfrm flipH="1">
            <a:off x="1463515" y="5666815"/>
            <a:ext cx="163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987E39-433A-407A-9E89-0C765FE59E98}"/>
              </a:ext>
            </a:extLst>
          </p:cNvPr>
          <p:cNvCxnSpPr/>
          <p:nvPr/>
        </p:nvCxnSpPr>
        <p:spPr>
          <a:xfrm>
            <a:off x="1122330" y="5672964"/>
            <a:ext cx="1669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BE8AC-EC88-4FE2-9223-969FF9E900F1}"/>
              </a:ext>
            </a:extLst>
          </p:cNvPr>
          <p:cNvCxnSpPr>
            <a:cxnSpLocks/>
          </p:cNvCxnSpPr>
          <p:nvPr/>
        </p:nvCxnSpPr>
        <p:spPr>
          <a:xfrm flipV="1">
            <a:off x="4591014" y="6134470"/>
            <a:ext cx="238438" cy="2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BD0B23-BFCA-48C9-B2A5-F5C194437830}"/>
              </a:ext>
            </a:extLst>
          </p:cNvPr>
          <p:cNvSpPr txBox="1"/>
          <p:nvPr/>
        </p:nvSpPr>
        <p:spPr>
          <a:xfrm>
            <a:off x="3055177" y="5956864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 </a:t>
            </a:r>
            <a:r>
              <a:rPr lang="en-US" dirty="0" err="1"/>
              <a:t>pT</a:t>
            </a:r>
            <a:r>
              <a:rPr lang="en-US" dirty="0"/>
              <a:t> between 100 and 120 GeV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92C6E9-31F2-4EEC-8E42-F2390D0D2E8F}"/>
              </a:ext>
            </a:extLst>
          </p:cNvPr>
          <p:cNvGrpSpPr/>
          <p:nvPr/>
        </p:nvGrpSpPr>
        <p:grpSpPr>
          <a:xfrm>
            <a:off x="484223" y="1354742"/>
            <a:ext cx="1758561" cy="714030"/>
            <a:chOff x="983852" y="2520844"/>
            <a:chExt cx="6776356" cy="323951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804D5B-E2EB-4D53-BD69-C7093D7FC39D}"/>
                </a:ext>
              </a:extLst>
            </p:cNvPr>
            <p:cNvCxnSpPr/>
            <p:nvPr/>
          </p:nvCxnSpPr>
          <p:spPr>
            <a:xfrm flipV="1">
              <a:off x="1326751" y="4042018"/>
              <a:ext cx="108857" cy="69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5A0650-A9CA-4CF8-B3E3-5F3F23DB2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79" y="3682789"/>
              <a:ext cx="402772" cy="70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6FFEDD-3547-4AAE-86BB-AF7F2219B5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852" y="3878732"/>
              <a:ext cx="217714" cy="783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B9BF5C-D156-42DA-A319-79B5670D1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151" y="3007875"/>
              <a:ext cx="326571" cy="1883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F4E684-7FD6-4FDC-8A94-2023473F4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90" y="4217899"/>
              <a:ext cx="544288" cy="47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A79F60-DA3B-4DC8-955E-BC4EE649C0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4634" y="3584818"/>
              <a:ext cx="54427" cy="83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A18D070-0A78-494F-9FED-F53072A19EBF}"/>
                </a:ext>
              </a:extLst>
            </p:cNvPr>
            <p:cNvSpPr/>
            <p:nvPr/>
          </p:nvSpPr>
          <p:spPr>
            <a:xfrm>
              <a:off x="3461657" y="3309148"/>
              <a:ext cx="978408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B5E31E2-6CFD-444D-A0D6-50F76CD1D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1306286" cy="308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A8D061-1305-468D-A399-ACCEAD9D2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286" y="2520844"/>
              <a:ext cx="1439716" cy="317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37CDA6-12BB-426F-9B5C-307E63E1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4794" y="2764971"/>
              <a:ext cx="790549" cy="293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DFFA8A-7687-4AC3-9F94-F5D482893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3" y="3039960"/>
              <a:ext cx="1588755" cy="271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421C53-3F2B-429F-B1E3-60CBC941E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12571"/>
              <a:ext cx="980462" cy="314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B122D7F8-FD25-4D55-873A-EA4310FD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7" y="2073899"/>
            <a:ext cx="3758952" cy="2458053"/>
          </a:xfrm>
          <a:prstGeom prst="rect">
            <a:avLst/>
          </a:prstGeom>
        </p:spPr>
      </p:pic>
      <p:pic>
        <p:nvPicPr>
          <p:cNvPr id="33" name="Picture 32" descr="Chart, histogram&#10;&#10;Description automatically generated">
            <a:extLst>
              <a:ext uri="{FF2B5EF4-FFF2-40B4-BE49-F238E27FC236}">
                <a16:creationId xmlns:a16="http://schemas.microsoft.com/office/drawing/2014/main" id="{9DAE7309-A4F4-48EA-8431-1DDAABC65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59" y="695942"/>
            <a:ext cx="3970364" cy="2606266"/>
          </a:xfrm>
          <a:prstGeom prst="rect">
            <a:avLst/>
          </a:prstGeom>
        </p:spPr>
      </p:pic>
      <p:pic>
        <p:nvPicPr>
          <p:cNvPr id="35" name="Picture 34" descr="Chart, histogram&#10;&#10;Description automatically generated">
            <a:extLst>
              <a:ext uri="{FF2B5EF4-FFF2-40B4-BE49-F238E27FC236}">
                <a16:creationId xmlns:a16="http://schemas.microsoft.com/office/drawing/2014/main" id="{32C5BF41-3551-4BD9-A385-0C282F620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09" y="3429000"/>
            <a:ext cx="3970364" cy="260626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7186C-4016-49C9-937C-BF44FE0FECAD}"/>
              </a:ext>
            </a:extLst>
          </p:cNvPr>
          <p:cNvCxnSpPr/>
          <p:nvPr/>
        </p:nvCxnSpPr>
        <p:spPr>
          <a:xfrm flipV="1">
            <a:off x="2033365" y="4678934"/>
            <a:ext cx="283421" cy="6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8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A58D-CCAD-4778-8904-13AB0F1E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2491-7E67-45A1-B753-C94102F0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improve initial matching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Issues with the initial matching will limit the quality of the neural nets</a:t>
            </a:r>
          </a:p>
          <a:p>
            <a:pPr>
              <a:lnSpc>
                <a:spcPct val="90000"/>
              </a:lnSpc>
            </a:pPr>
            <a:r>
              <a:rPr lang="en-US" dirty="0"/>
              <a:t>How to fine tune the final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Clearly, it is not optimal yet, but some further experimentation should improve its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calculating mass squared values from the output 4-vectors, we frequency get negative values, a problem which clearly needs to be fixed</a:t>
            </a:r>
          </a:p>
          <a:p>
            <a:pPr>
              <a:lnSpc>
                <a:spcPct val="90000"/>
              </a:lnSpc>
            </a:pPr>
            <a:r>
              <a:rPr lang="en-US" dirty="0"/>
              <a:t>Apply quantile network directly from the current </a:t>
            </a:r>
            <a:r>
              <a:rPr lang="en-US" dirty="0" err="1"/>
              <a:t>reco</a:t>
            </a:r>
            <a:r>
              <a:rPr lang="en-US" dirty="0"/>
              <a:t>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ideal, but may provide the best overall 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5394-CD24-4F63-A13C-BB3F7649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76C70148-4D92-498F-BD11-BC3A1D34D73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6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801-5F19-4922-8C74-477DF541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4A47-A264-4BC0-8CAB-1A9F501E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13F8-0D82-4CE9-8D2B-EE127BEA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7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FEFA-E861-4F58-86F0-5D9F7372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Hadron Collider (LHC)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D965C-30D3-43E6-BCDA-7FD6213D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</a:t>
            </a:fld>
            <a:endParaRPr lang="en-US" sz="2000" dirty="0"/>
          </a:p>
        </p:txBody>
      </p:sp>
      <p:pic>
        <p:nvPicPr>
          <p:cNvPr id="5" name="Picture 2" descr="Analyzing the LHC Magnet Quenches - IEEE Spectrum">
            <a:extLst>
              <a:ext uri="{FF2B5EF4-FFF2-40B4-BE49-F238E27FC236}">
                <a16:creationId xmlns:a16="http://schemas.microsoft.com/office/drawing/2014/main" id="{9BB6A427-9A66-45DF-BB99-22FD2669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60" y="1387885"/>
            <a:ext cx="6681645" cy="45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678D2-4F26-49D0-8E00-DD928DF19EF6}"/>
              </a:ext>
            </a:extLst>
          </p:cNvPr>
          <p:cNvSpPr txBox="1"/>
          <p:nvPr/>
        </p:nvSpPr>
        <p:spPr>
          <a:xfrm flipH="1">
            <a:off x="1266660" y="5922084"/>
            <a:ext cx="71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credit: IEEE Spectrum</a:t>
            </a:r>
          </a:p>
          <a:p>
            <a:r>
              <a:rPr lang="en-US" sz="1200" dirty="0"/>
              <a:t>https://spectrum.ieee.org/computing/software/analyzing-the-lhc-magnet-quenches</a:t>
            </a:r>
          </a:p>
        </p:txBody>
      </p:sp>
    </p:spTree>
    <p:extLst>
      <p:ext uri="{BB962C8B-B14F-4D97-AF65-F5344CB8AC3E}">
        <p14:creationId xmlns:p14="http://schemas.microsoft.com/office/powerpoint/2010/main" val="339113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DC73-0D0B-40B1-B386-A3301B6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Squared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BE7B-0E57-49BA-A2A7-AB65CD25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20</a:t>
            </a:fld>
            <a:endParaRPr lang="en-US" sz="20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B0FC494-905A-4260-9A16-F1EC0537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4" y="2144918"/>
            <a:ext cx="6288328" cy="40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1304-A68C-4094-8E76-06140FFC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DE25-353A-4A93-AADC-71A6E96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21</a:t>
            </a:fld>
            <a:endParaRPr lang="en-US" sz="20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698DEB-59CF-4CF7-8484-4B9C91CDC309}"/>
              </a:ext>
            </a:extLst>
          </p:cNvPr>
          <p:cNvSpPr/>
          <p:nvPr/>
        </p:nvSpPr>
        <p:spPr>
          <a:xfrm>
            <a:off x="6096000" y="2371939"/>
            <a:ext cx="2618509" cy="1236885"/>
          </a:xfrm>
          <a:custGeom>
            <a:avLst/>
            <a:gdLst>
              <a:gd name="connsiteX0" fmla="*/ 0 w 2618509"/>
              <a:gd name="connsiteY0" fmla="*/ 1108528 h 1236885"/>
              <a:gd name="connsiteX1" fmla="*/ 568036 w 2618509"/>
              <a:gd name="connsiteY1" fmla="*/ 1136237 h 1236885"/>
              <a:gd name="connsiteX2" fmla="*/ 1136072 w 2618509"/>
              <a:gd name="connsiteY2" fmla="*/ 164 h 1236885"/>
              <a:gd name="connsiteX3" fmla="*/ 1787236 w 2618509"/>
              <a:gd name="connsiteY3" fmla="*/ 1053110 h 1236885"/>
              <a:gd name="connsiteX4" fmla="*/ 2618509 w 2618509"/>
              <a:gd name="connsiteY4" fmla="*/ 1205510 h 12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09" h="1236885">
                <a:moveTo>
                  <a:pt x="0" y="1108528"/>
                </a:moveTo>
                <a:cubicBezTo>
                  <a:pt x="189345" y="1214746"/>
                  <a:pt x="378691" y="1320964"/>
                  <a:pt x="568036" y="1136237"/>
                </a:cubicBezTo>
                <a:cubicBezTo>
                  <a:pt x="757381" y="951510"/>
                  <a:pt x="932872" y="14018"/>
                  <a:pt x="1136072" y="164"/>
                </a:cubicBezTo>
                <a:cubicBezTo>
                  <a:pt x="1339272" y="-13691"/>
                  <a:pt x="1540163" y="852219"/>
                  <a:pt x="1787236" y="1053110"/>
                </a:cubicBezTo>
                <a:cubicBezTo>
                  <a:pt x="2034309" y="1254001"/>
                  <a:pt x="2326409" y="1229755"/>
                  <a:pt x="2618509" y="1205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7ACF17-B91B-4280-9D86-BB9BEB2CACD1}"/>
              </a:ext>
            </a:extLst>
          </p:cNvPr>
          <p:cNvSpPr/>
          <p:nvPr/>
        </p:nvSpPr>
        <p:spPr>
          <a:xfrm>
            <a:off x="2697527" y="2372439"/>
            <a:ext cx="2618509" cy="1236885"/>
          </a:xfrm>
          <a:custGeom>
            <a:avLst/>
            <a:gdLst>
              <a:gd name="connsiteX0" fmla="*/ 0 w 2618509"/>
              <a:gd name="connsiteY0" fmla="*/ 1108528 h 1236885"/>
              <a:gd name="connsiteX1" fmla="*/ 568036 w 2618509"/>
              <a:gd name="connsiteY1" fmla="*/ 1136237 h 1236885"/>
              <a:gd name="connsiteX2" fmla="*/ 1136072 w 2618509"/>
              <a:gd name="connsiteY2" fmla="*/ 164 h 1236885"/>
              <a:gd name="connsiteX3" fmla="*/ 1787236 w 2618509"/>
              <a:gd name="connsiteY3" fmla="*/ 1053110 h 1236885"/>
              <a:gd name="connsiteX4" fmla="*/ 2618509 w 2618509"/>
              <a:gd name="connsiteY4" fmla="*/ 1205510 h 12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09" h="1236885">
                <a:moveTo>
                  <a:pt x="0" y="1108528"/>
                </a:moveTo>
                <a:cubicBezTo>
                  <a:pt x="189345" y="1214746"/>
                  <a:pt x="378691" y="1320964"/>
                  <a:pt x="568036" y="1136237"/>
                </a:cubicBezTo>
                <a:cubicBezTo>
                  <a:pt x="757381" y="951510"/>
                  <a:pt x="932872" y="14018"/>
                  <a:pt x="1136072" y="164"/>
                </a:cubicBezTo>
                <a:cubicBezTo>
                  <a:pt x="1339272" y="-13691"/>
                  <a:pt x="1540163" y="852219"/>
                  <a:pt x="1787236" y="1053110"/>
                </a:cubicBezTo>
                <a:cubicBezTo>
                  <a:pt x="2034309" y="1254001"/>
                  <a:pt x="2326409" y="1229755"/>
                  <a:pt x="2618509" y="1205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F78F25-3872-450B-A62E-F9CA9FF03513}"/>
              </a:ext>
            </a:extLst>
          </p:cNvPr>
          <p:cNvCxnSpPr>
            <a:cxnSpLocks/>
          </p:cNvCxnSpPr>
          <p:nvPr/>
        </p:nvCxnSpPr>
        <p:spPr>
          <a:xfrm>
            <a:off x="5848505" y="3014949"/>
            <a:ext cx="1418206" cy="58205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EC02C0-2DAE-449E-B64C-EFEDD1FD9903}"/>
              </a:ext>
            </a:extLst>
          </p:cNvPr>
          <p:cNvCxnSpPr>
            <a:cxnSpLocks/>
          </p:cNvCxnSpPr>
          <p:nvPr/>
        </p:nvCxnSpPr>
        <p:spPr>
          <a:xfrm flipV="1">
            <a:off x="7266711" y="2156460"/>
            <a:ext cx="976744" cy="14405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3445D8-8A1E-40AE-BC14-83928F3F3304}"/>
              </a:ext>
            </a:extLst>
          </p:cNvPr>
          <p:cNvSpPr/>
          <p:nvPr/>
        </p:nvSpPr>
        <p:spPr>
          <a:xfrm>
            <a:off x="2655963" y="2234223"/>
            <a:ext cx="2382982" cy="1385477"/>
          </a:xfrm>
          <a:custGeom>
            <a:avLst/>
            <a:gdLst>
              <a:gd name="connsiteX0" fmla="*/ 0 w 2382982"/>
              <a:gd name="connsiteY0" fmla="*/ 27709 h 1385477"/>
              <a:gd name="connsiteX1" fmla="*/ 1163782 w 2382982"/>
              <a:gd name="connsiteY1" fmla="*/ 1385454 h 1385477"/>
              <a:gd name="connsiteX2" fmla="*/ 2382982 w 2382982"/>
              <a:gd name="connsiteY2" fmla="*/ 0 h 138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982" h="1385477">
                <a:moveTo>
                  <a:pt x="0" y="27709"/>
                </a:moveTo>
                <a:cubicBezTo>
                  <a:pt x="383309" y="708890"/>
                  <a:pt x="766618" y="1390072"/>
                  <a:pt x="1163782" y="1385454"/>
                </a:cubicBezTo>
                <a:cubicBezTo>
                  <a:pt x="1560946" y="1380836"/>
                  <a:pt x="1971964" y="690418"/>
                  <a:pt x="2382982" y="0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E69F5-3D7D-45A8-9547-A91A016E3B1C}"/>
              </a:ext>
            </a:extLst>
          </p:cNvPr>
          <p:cNvSpPr txBox="1"/>
          <p:nvPr/>
        </p:nvSpPr>
        <p:spPr>
          <a:xfrm>
            <a:off x="2863781" y="161076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85A2E-D060-4F47-A7EC-F78DE8CD3CB0}"/>
              </a:ext>
            </a:extLst>
          </p:cNvPr>
          <p:cNvSpPr txBox="1"/>
          <p:nvPr/>
        </p:nvSpPr>
        <p:spPr>
          <a:xfrm>
            <a:off x="6733552" y="155407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25655-C7D0-429B-970C-3051BED18ADE}"/>
              </a:ext>
            </a:extLst>
          </p:cNvPr>
          <p:cNvSpPr txBox="1"/>
          <p:nvPr/>
        </p:nvSpPr>
        <p:spPr>
          <a:xfrm>
            <a:off x="350613" y="274229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0EDA7-80D5-4D0B-87B1-3CE3D2B73A1E}"/>
              </a:ext>
            </a:extLst>
          </p:cNvPr>
          <p:cNvSpPr txBox="1"/>
          <p:nvPr/>
        </p:nvSpPr>
        <p:spPr>
          <a:xfrm>
            <a:off x="285521" y="492760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D6223F-3C54-4D16-A5D4-1B95A648157E}"/>
              </a:ext>
            </a:extLst>
          </p:cNvPr>
          <p:cNvSpPr/>
          <p:nvPr/>
        </p:nvSpPr>
        <p:spPr>
          <a:xfrm>
            <a:off x="2697526" y="4268105"/>
            <a:ext cx="2618509" cy="1236885"/>
          </a:xfrm>
          <a:custGeom>
            <a:avLst/>
            <a:gdLst>
              <a:gd name="connsiteX0" fmla="*/ 0 w 2618509"/>
              <a:gd name="connsiteY0" fmla="*/ 1108528 h 1236885"/>
              <a:gd name="connsiteX1" fmla="*/ 568036 w 2618509"/>
              <a:gd name="connsiteY1" fmla="*/ 1136237 h 1236885"/>
              <a:gd name="connsiteX2" fmla="*/ 1136072 w 2618509"/>
              <a:gd name="connsiteY2" fmla="*/ 164 h 1236885"/>
              <a:gd name="connsiteX3" fmla="*/ 1787236 w 2618509"/>
              <a:gd name="connsiteY3" fmla="*/ 1053110 h 1236885"/>
              <a:gd name="connsiteX4" fmla="*/ 2618509 w 2618509"/>
              <a:gd name="connsiteY4" fmla="*/ 1205510 h 12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09" h="1236885">
                <a:moveTo>
                  <a:pt x="0" y="1108528"/>
                </a:moveTo>
                <a:cubicBezTo>
                  <a:pt x="189345" y="1214746"/>
                  <a:pt x="378691" y="1320964"/>
                  <a:pt x="568036" y="1136237"/>
                </a:cubicBezTo>
                <a:cubicBezTo>
                  <a:pt x="757381" y="951510"/>
                  <a:pt x="932872" y="14018"/>
                  <a:pt x="1136072" y="164"/>
                </a:cubicBezTo>
                <a:cubicBezTo>
                  <a:pt x="1339272" y="-13691"/>
                  <a:pt x="1540163" y="852219"/>
                  <a:pt x="1787236" y="1053110"/>
                </a:cubicBezTo>
                <a:cubicBezTo>
                  <a:pt x="2034309" y="1254001"/>
                  <a:pt x="2326409" y="1229755"/>
                  <a:pt x="2618509" y="1205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9A5C49C-3C12-451F-8FE8-86638F563B9F}"/>
              </a:ext>
            </a:extLst>
          </p:cNvPr>
          <p:cNvSpPr/>
          <p:nvPr/>
        </p:nvSpPr>
        <p:spPr>
          <a:xfrm>
            <a:off x="6096000" y="4251834"/>
            <a:ext cx="2618509" cy="1236885"/>
          </a:xfrm>
          <a:custGeom>
            <a:avLst/>
            <a:gdLst>
              <a:gd name="connsiteX0" fmla="*/ 0 w 2618509"/>
              <a:gd name="connsiteY0" fmla="*/ 1108528 h 1236885"/>
              <a:gd name="connsiteX1" fmla="*/ 568036 w 2618509"/>
              <a:gd name="connsiteY1" fmla="*/ 1136237 h 1236885"/>
              <a:gd name="connsiteX2" fmla="*/ 1136072 w 2618509"/>
              <a:gd name="connsiteY2" fmla="*/ 164 h 1236885"/>
              <a:gd name="connsiteX3" fmla="*/ 1787236 w 2618509"/>
              <a:gd name="connsiteY3" fmla="*/ 1053110 h 1236885"/>
              <a:gd name="connsiteX4" fmla="*/ 2618509 w 2618509"/>
              <a:gd name="connsiteY4" fmla="*/ 1205510 h 12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09" h="1236885">
                <a:moveTo>
                  <a:pt x="0" y="1108528"/>
                </a:moveTo>
                <a:cubicBezTo>
                  <a:pt x="189345" y="1214746"/>
                  <a:pt x="378691" y="1320964"/>
                  <a:pt x="568036" y="1136237"/>
                </a:cubicBezTo>
                <a:cubicBezTo>
                  <a:pt x="757381" y="951510"/>
                  <a:pt x="932872" y="14018"/>
                  <a:pt x="1136072" y="164"/>
                </a:cubicBezTo>
                <a:cubicBezTo>
                  <a:pt x="1339272" y="-13691"/>
                  <a:pt x="1540163" y="852219"/>
                  <a:pt x="1787236" y="1053110"/>
                </a:cubicBezTo>
                <a:cubicBezTo>
                  <a:pt x="2034309" y="1254001"/>
                  <a:pt x="2326409" y="1229755"/>
                  <a:pt x="2618509" y="1205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D9026A-595A-43BA-99B2-F43C1097C22D}"/>
              </a:ext>
            </a:extLst>
          </p:cNvPr>
          <p:cNvCxnSpPr>
            <a:cxnSpLocks/>
          </p:cNvCxnSpPr>
          <p:nvPr/>
        </p:nvCxnSpPr>
        <p:spPr>
          <a:xfrm>
            <a:off x="5639349" y="5720468"/>
            <a:ext cx="162736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7C48B5-FEA9-4D9E-8A93-D4C9C19CA271}"/>
              </a:ext>
            </a:extLst>
          </p:cNvPr>
          <p:cNvCxnSpPr>
            <a:cxnSpLocks/>
          </p:cNvCxnSpPr>
          <p:nvPr/>
        </p:nvCxnSpPr>
        <p:spPr>
          <a:xfrm>
            <a:off x="7266711" y="4391508"/>
            <a:ext cx="162736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BDCD52-B76C-4944-910F-72FC9598DB99}"/>
              </a:ext>
            </a:extLst>
          </p:cNvPr>
          <p:cNvCxnSpPr>
            <a:cxnSpLocks/>
          </p:cNvCxnSpPr>
          <p:nvPr/>
        </p:nvCxnSpPr>
        <p:spPr>
          <a:xfrm flipV="1">
            <a:off x="2882801" y="4607891"/>
            <a:ext cx="2063021" cy="1725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93B979-2676-4D0F-994D-6CCEF1DFF1C6}"/>
              </a:ext>
            </a:extLst>
          </p:cNvPr>
          <p:cNvCxnSpPr>
            <a:cxnSpLocks/>
          </p:cNvCxnSpPr>
          <p:nvPr/>
        </p:nvCxnSpPr>
        <p:spPr>
          <a:xfrm>
            <a:off x="5848505" y="3587112"/>
            <a:ext cx="3083827" cy="462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CBC93E-27F1-4336-ADC6-BA7C52CA72CE}"/>
              </a:ext>
            </a:extLst>
          </p:cNvPr>
          <p:cNvCxnSpPr>
            <a:cxnSpLocks/>
          </p:cNvCxnSpPr>
          <p:nvPr/>
        </p:nvCxnSpPr>
        <p:spPr>
          <a:xfrm flipV="1">
            <a:off x="7266711" y="2064753"/>
            <a:ext cx="0" cy="190039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0BC573-F741-4D70-BB09-34F1913059A9}"/>
              </a:ext>
            </a:extLst>
          </p:cNvPr>
          <p:cNvCxnSpPr>
            <a:cxnSpLocks/>
          </p:cNvCxnSpPr>
          <p:nvPr/>
        </p:nvCxnSpPr>
        <p:spPr>
          <a:xfrm flipV="1">
            <a:off x="3847454" y="1980100"/>
            <a:ext cx="0" cy="190039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EB6CF2-2AC1-4984-A131-6F6FC9907AC0}"/>
              </a:ext>
            </a:extLst>
          </p:cNvPr>
          <p:cNvCxnSpPr>
            <a:cxnSpLocks/>
          </p:cNvCxnSpPr>
          <p:nvPr/>
        </p:nvCxnSpPr>
        <p:spPr>
          <a:xfrm flipV="1">
            <a:off x="7266711" y="3803902"/>
            <a:ext cx="0" cy="190039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7C5372-709E-4C51-A04A-E50BDC4175F6}"/>
              </a:ext>
            </a:extLst>
          </p:cNvPr>
          <p:cNvCxnSpPr>
            <a:cxnSpLocks/>
          </p:cNvCxnSpPr>
          <p:nvPr/>
        </p:nvCxnSpPr>
        <p:spPr>
          <a:xfrm flipV="1">
            <a:off x="3847454" y="3803902"/>
            <a:ext cx="0" cy="190039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38C7E-D006-4B5D-B293-9FBE61A58239}"/>
              </a:ext>
            </a:extLst>
          </p:cNvPr>
          <p:cNvCxnSpPr>
            <a:cxnSpLocks/>
          </p:cNvCxnSpPr>
          <p:nvPr/>
        </p:nvCxnSpPr>
        <p:spPr>
          <a:xfrm>
            <a:off x="2413908" y="3600826"/>
            <a:ext cx="3083827" cy="462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F90A62-D5CC-4249-A2FC-27DC6F28C612}"/>
              </a:ext>
            </a:extLst>
          </p:cNvPr>
          <p:cNvCxnSpPr>
            <a:cxnSpLocks/>
          </p:cNvCxnSpPr>
          <p:nvPr/>
        </p:nvCxnSpPr>
        <p:spPr>
          <a:xfrm>
            <a:off x="5974178" y="5470839"/>
            <a:ext cx="3083827" cy="462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F1419B-C4F2-4937-B952-038F1BA0278A}"/>
              </a:ext>
            </a:extLst>
          </p:cNvPr>
          <p:cNvCxnSpPr>
            <a:cxnSpLocks/>
          </p:cNvCxnSpPr>
          <p:nvPr/>
        </p:nvCxnSpPr>
        <p:spPr>
          <a:xfrm>
            <a:off x="2232208" y="5481850"/>
            <a:ext cx="3083827" cy="462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2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74E-B200-48E5-8202-C0F17B5B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Multiple Step Single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7106-B6C7-461F-B572-AE263F9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C70148-4D92-498F-BD11-BC3A1D34D73A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57B35-606D-4661-8001-F125656E8B5D}"/>
              </a:ext>
            </a:extLst>
          </p:cNvPr>
          <p:cNvSpPr/>
          <p:nvPr/>
        </p:nvSpPr>
        <p:spPr>
          <a:xfrm>
            <a:off x="3524435" y="1136342"/>
            <a:ext cx="2571565" cy="4905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DED904-75B8-4E78-ABD3-AA5560022C9C}"/>
              </a:ext>
            </a:extLst>
          </p:cNvPr>
          <p:cNvSpPr/>
          <p:nvPr/>
        </p:nvSpPr>
        <p:spPr>
          <a:xfrm>
            <a:off x="4757257" y="745269"/>
            <a:ext cx="885563" cy="230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626364-5A84-451A-B5F0-0D5E929DF33C}"/>
              </a:ext>
            </a:extLst>
          </p:cNvPr>
          <p:cNvSpPr txBox="1"/>
          <p:nvPr/>
        </p:nvSpPr>
        <p:spPr>
          <a:xfrm>
            <a:off x="4757257" y="294566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 Jet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96DC04-120D-4767-8B85-A158844BD081}"/>
              </a:ext>
            </a:extLst>
          </p:cNvPr>
          <p:cNvSpPr/>
          <p:nvPr/>
        </p:nvSpPr>
        <p:spPr>
          <a:xfrm>
            <a:off x="6765086" y="698611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D91497-EB02-44A1-A2F4-B8E3321748A5}"/>
              </a:ext>
            </a:extLst>
          </p:cNvPr>
          <p:cNvSpPr txBox="1"/>
          <p:nvPr/>
        </p:nvSpPr>
        <p:spPr>
          <a:xfrm>
            <a:off x="6533984" y="9892"/>
            <a:ext cx="17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r>
              <a:rPr lang="en-US" dirty="0"/>
              <a:t>Potentially in jet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4F18D-6BD6-4394-B81C-613EE8ACE005}"/>
              </a:ext>
            </a:extLst>
          </p:cNvPr>
          <p:cNvSpPr txBox="1"/>
          <p:nvPr/>
        </p:nvSpPr>
        <p:spPr>
          <a:xfrm>
            <a:off x="7681872" y="76643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particles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738F-5C0D-4447-ACFC-08428A192EE9}"/>
              </a:ext>
            </a:extLst>
          </p:cNvPr>
          <p:cNvSpPr txBox="1"/>
          <p:nvPr/>
        </p:nvSpPr>
        <p:spPr>
          <a:xfrm>
            <a:off x="7655412" y="591679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particles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30CB149-18D8-471C-BD8C-526FA103EFE5}"/>
              </a:ext>
            </a:extLst>
          </p:cNvPr>
          <p:cNvSpPr/>
          <p:nvPr/>
        </p:nvSpPr>
        <p:spPr>
          <a:xfrm>
            <a:off x="4982535" y="96157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D425BC-FFE5-4FE4-96AA-172841E600B4}"/>
              </a:ext>
            </a:extLst>
          </p:cNvPr>
          <p:cNvSpPr/>
          <p:nvPr/>
        </p:nvSpPr>
        <p:spPr>
          <a:xfrm>
            <a:off x="4982535" y="169235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74BAD7-FAF1-40A8-A3D6-04EB82E6A08C}"/>
              </a:ext>
            </a:extLst>
          </p:cNvPr>
          <p:cNvSpPr/>
          <p:nvPr/>
        </p:nvSpPr>
        <p:spPr>
          <a:xfrm>
            <a:off x="4958976" y="243822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E4CFED7-63E8-4E01-B6A7-D55CD3807497}"/>
              </a:ext>
            </a:extLst>
          </p:cNvPr>
          <p:cNvSpPr/>
          <p:nvPr/>
        </p:nvSpPr>
        <p:spPr>
          <a:xfrm>
            <a:off x="6990368" y="87279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B2AA79-1283-49CA-B15C-D795E553D023}"/>
              </a:ext>
            </a:extLst>
          </p:cNvPr>
          <p:cNvSpPr/>
          <p:nvPr/>
        </p:nvSpPr>
        <p:spPr>
          <a:xfrm>
            <a:off x="6971988" y="179567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44F64D-D253-4D6C-A492-A0206389D78A}"/>
              </a:ext>
            </a:extLst>
          </p:cNvPr>
          <p:cNvSpPr/>
          <p:nvPr/>
        </p:nvSpPr>
        <p:spPr>
          <a:xfrm>
            <a:off x="6990366" y="286622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3D90FA-DE36-4C8A-B7B6-0C8E6FF14045}"/>
              </a:ext>
            </a:extLst>
          </p:cNvPr>
          <p:cNvSpPr/>
          <p:nvPr/>
        </p:nvSpPr>
        <p:spPr>
          <a:xfrm>
            <a:off x="6990366" y="397323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1C1A80-335E-4266-9F0C-97F7D188642A}"/>
              </a:ext>
            </a:extLst>
          </p:cNvPr>
          <p:cNvSpPr/>
          <p:nvPr/>
        </p:nvSpPr>
        <p:spPr>
          <a:xfrm>
            <a:off x="6990368" y="483020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00515B1-9EDC-4FFC-AA47-F22F17C9EA98}"/>
              </a:ext>
            </a:extLst>
          </p:cNvPr>
          <p:cNvSpPr/>
          <p:nvPr/>
        </p:nvSpPr>
        <p:spPr>
          <a:xfrm>
            <a:off x="6990368" y="567089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780350-07F8-4A11-BCEE-5B41E5C591CC}"/>
              </a:ext>
            </a:extLst>
          </p:cNvPr>
          <p:cNvCxnSpPr/>
          <p:nvPr/>
        </p:nvCxnSpPr>
        <p:spPr>
          <a:xfrm flipV="1">
            <a:off x="5540233" y="1076979"/>
            <a:ext cx="1367161" cy="16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EA4475-F8E9-4B52-AB79-A9A4A57745DA}"/>
              </a:ext>
            </a:extLst>
          </p:cNvPr>
          <p:cNvCxnSpPr>
            <a:cxnSpLocks/>
          </p:cNvCxnSpPr>
          <p:nvPr/>
        </p:nvCxnSpPr>
        <p:spPr>
          <a:xfrm>
            <a:off x="5476953" y="1992376"/>
            <a:ext cx="1495035" cy="1055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6F1600-C422-4C3C-9712-4482A10AF41F}"/>
              </a:ext>
            </a:extLst>
          </p:cNvPr>
          <p:cNvCxnSpPr>
            <a:cxnSpLocks/>
          </p:cNvCxnSpPr>
          <p:nvPr/>
        </p:nvCxnSpPr>
        <p:spPr>
          <a:xfrm>
            <a:off x="5451311" y="2780765"/>
            <a:ext cx="1456083" cy="289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C948AA-D148-49CF-81F4-51D5E426414C}"/>
              </a:ext>
            </a:extLst>
          </p:cNvPr>
          <p:cNvSpPr txBox="1"/>
          <p:nvPr/>
        </p:nvSpPr>
        <p:spPr>
          <a:xfrm>
            <a:off x="4047861" y="3766895"/>
            <a:ext cx="190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4-vectors of </a:t>
            </a:r>
          </a:p>
          <a:p>
            <a:r>
              <a:rPr lang="en-US" dirty="0"/>
              <a:t>particles in gen jet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8527B4-CEE6-45A1-9C58-32B1157DD8AB}"/>
              </a:ext>
            </a:extLst>
          </p:cNvPr>
          <p:cNvCxnSpPr>
            <a:cxnSpLocks/>
          </p:cNvCxnSpPr>
          <p:nvPr/>
        </p:nvCxnSpPr>
        <p:spPr>
          <a:xfrm flipV="1">
            <a:off x="4805328" y="2830682"/>
            <a:ext cx="249967" cy="93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3C2689-C2AE-40F1-9B93-E3D02A971641}"/>
              </a:ext>
            </a:extLst>
          </p:cNvPr>
          <p:cNvCxnSpPr>
            <a:cxnSpLocks/>
          </p:cNvCxnSpPr>
          <p:nvPr/>
        </p:nvCxnSpPr>
        <p:spPr>
          <a:xfrm flipV="1">
            <a:off x="4580048" y="2100731"/>
            <a:ext cx="416108" cy="1666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529ED79-F363-4A1D-A07D-B81F3A7F877C}"/>
              </a:ext>
            </a:extLst>
          </p:cNvPr>
          <p:cNvCxnSpPr>
            <a:cxnSpLocks/>
          </p:cNvCxnSpPr>
          <p:nvPr/>
        </p:nvCxnSpPr>
        <p:spPr>
          <a:xfrm flipV="1">
            <a:off x="4426467" y="1369943"/>
            <a:ext cx="513034" cy="2396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299BCA-C7CC-4661-A892-81671C43D7AE}"/>
              </a:ext>
            </a:extLst>
          </p:cNvPr>
          <p:cNvSpPr txBox="1"/>
          <p:nvPr/>
        </p:nvSpPr>
        <p:spPr>
          <a:xfrm>
            <a:off x="7855753" y="1924907"/>
            <a:ext cx="148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4-vectors of </a:t>
            </a:r>
          </a:p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806C65-0DBB-45EF-A3C8-8E37F472770C}"/>
              </a:ext>
            </a:extLst>
          </p:cNvPr>
          <p:cNvCxnSpPr>
            <a:cxnSpLocks/>
          </p:cNvCxnSpPr>
          <p:nvPr/>
        </p:nvCxnSpPr>
        <p:spPr>
          <a:xfrm flipH="1" flipV="1">
            <a:off x="7496594" y="1330902"/>
            <a:ext cx="356470" cy="668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AC1B66-5E37-4516-8B59-B1ABDE7ED8FA}"/>
              </a:ext>
            </a:extLst>
          </p:cNvPr>
          <p:cNvCxnSpPr>
            <a:cxnSpLocks/>
          </p:cNvCxnSpPr>
          <p:nvPr/>
        </p:nvCxnSpPr>
        <p:spPr>
          <a:xfrm flipH="1" flipV="1">
            <a:off x="7443343" y="2058700"/>
            <a:ext cx="370061" cy="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A90BAB-E931-40A6-8A33-00BF4B169749}"/>
              </a:ext>
            </a:extLst>
          </p:cNvPr>
          <p:cNvCxnSpPr>
            <a:cxnSpLocks/>
          </p:cNvCxnSpPr>
          <p:nvPr/>
        </p:nvCxnSpPr>
        <p:spPr>
          <a:xfrm flipH="1">
            <a:off x="7452785" y="2295871"/>
            <a:ext cx="345318" cy="620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33B009-E659-4CD1-88CE-A0631BBC13EE}"/>
              </a:ext>
            </a:extLst>
          </p:cNvPr>
          <p:cNvCxnSpPr>
            <a:cxnSpLocks/>
          </p:cNvCxnSpPr>
          <p:nvPr/>
        </p:nvCxnSpPr>
        <p:spPr>
          <a:xfrm flipH="1">
            <a:off x="7395135" y="2438222"/>
            <a:ext cx="484306" cy="1490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0FF04C-E888-4820-A759-8089DCFD00A0}"/>
              </a:ext>
            </a:extLst>
          </p:cNvPr>
          <p:cNvCxnSpPr>
            <a:cxnSpLocks/>
          </p:cNvCxnSpPr>
          <p:nvPr/>
        </p:nvCxnSpPr>
        <p:spPr>
          <a:xfrm flipH="1">
            <a:off x="7419204" y="2590622"/>
            <a:ext cx="612637" cy="2195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AE3353-8448-41BD-885E-E4C259D5A40B}"/>
              </a:ext>
            </a:extLst>
          </p:cNvPr>
          <p:cNvCxnSpPr>
            <a:cxnSpLocks/>
          </p:cNvCxnSpPr>
          <p:nvPr/>
        </p:nvCxnSpPr>
        <p:spPr>
          <a:xfrm flipH="1">
            <a:off x="7419205" y="2613626"/>
            <a:ext cx="798755" cy="3018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0215F1-0E6F-49F1-A474-27C987618392}"/>
              </a:ext>
            </a:extLst>
          </p:cNvPr>
          <p:cNvCxnSpPr>
            <a:cxnSpLocks/>
          </p:cNvCxnSpPr>
          <p:nvPr/>
        </p:nvCxnSpPr>
        <p:spPr>
          <a:xfrm flipV="1">
            <a:off x="4804879" y="5068070"/>
            <a:ext cx="1293313" cy="58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D60FEA-D30F-4D69-83E1-498FA5012567}"/>
              </a:ext>
            </a:extLst>
          </p:cNvPr>
          <p:cNvSpPr txBox="1"/>
          <p:nvPr/>
        </p:nvSpPr>
        <p:spPr>
          <a:xfrm>
            <a:off x="2673927" y="5079230"/>
            <a:ext cx="203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done by comparing </a:t>
            </a:r>
            <a:r>
              <a:rPr lang="en-US" dirty="0" err="1"/>
              <a:t>pt</a:t>
            </a:r>
            <a:r>
              <a:rPr lang="en-US" dirty="0"/>
              <a:t> and angular location of jets</a:t>
            </a:r>
          </a:p>
        </p:txBody>
      </p:sp>
    </p:spTree>
    <p:extLst>
      <p:ext uri="{BB962C8B-B14F-4D97-AF65-F5344CB8AC3E}">
        <p14:creationId xmlns:p14="http://schemas.microsoft.com/office/powerpoint/2010/main" val="397377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F32ED-A91F-4702-8897-E0FAC6E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23</a:t>
            </a:fld>
            <a:endParaRPr 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E662CF-F1B8-4391-A3D5-5C2D4967EA33}"/>
              </a:ext>
            </a:extLst>
          </p:cNvPr>
          <p:cNvSpPr/>
          <p:nvPr/>
        </p:nvSpPr>
        <p:spPr>
          <a:xfrm>
            <a:off x="221650" y="902216"/>
            <a:ext cx="885563" cy="230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3D772-DCCF-4AAB-AE19-33F272186572}"/>
              </a:ext>
            </a:extLst>
          </p:cNvPr>
          <p:cNvSpPr txBox="1"/>
          <p:nvPr/>
        </p:nvSpPr>
        <p:spPr>
          <a:xfrm>
            <a:off x="221650" y="451513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 Jet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BD0BBA-20D4-44B3-AD95-7AE2A87E3ECD}"/>
              </a:ext>
            </a:extLst>
          </p:cNvPr>
          <p:cNvSpPr/>
          <p:nvPr/>
        </p:nvSpPr>
        <p:spPr>
          <a:xfrm>
            <a:off x="2229479" y="855558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E47876-F5A3-4DBE-8F9F-D940F4835F3D}"/>
              </a:ext>
            </a:extLst>
          </p:cNvPr>
          <p:cNvSpPr txBox="1"/>
          <p:nvPr/>
        </p:nvSpPr>
        <p:spPr>
          <a:xfrm>
            <a:off x="1998377" y="166839"/>
            <a:ext cx="17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r>
              <a:rPr lang="en-US" dirty="0"/>
              <a:t>Potentially in jet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ED6F460-11BE-4A64-8B83-CC311F9EA73C}"/>
              </a:ext>
            </a:extLst>
          </p:cNvPr>
          <p:cNvSpPr/>
          <p:nvPr/>
        </p:nvSpPr>
        <p:spPr>
          <a:xfrm>
            <a:off x="446928" y="111851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DE6DCC-EA4C-4E54-8351-608B39C790B6}"/>
              </a:ext>
            </a:extLst>
          </p:cNvPr>
          <p:cNvSpPr/>
          <p:nvPr/>
        </p:nvSpPr>
        <p:spPr>
          <a:xfrm>
            <a:off x="446928" y="184930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819A5-8029-4723-851C-3BE3A117C681}"/>
              </a:ext>
            </a:extLst>
          </p:cNvPr>
          <p:cNvSpPr/>
          <p:nvPr/>
        </p:nvSpPr>
        <p:spPr>
          <a:xfrm>
            <a:off x="423369" y="259516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636C56-D590-4B53-98D1-0DCA3AD2ABFE}"/>
              </a:ext>
            </a:extLst>
          </p:cNvPr>
          <p:cNvSpPr/>
          <p:nvPr/>
        </p:nvSpPr>
        <p:spPr>
          <a:xfrm>
            <a:off x="2454761" y="102974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F27217-5F85-4EBF-99D6-DD388AD23AFD}"/>
              </a:ext>
            </a:extLst>
          </p:cNvPr>
          <p:cNvSpPr/>
          <p:nvPr/>
        </p:nvSpPr>
        <p:spPr>
          <a:xfrm>
            <a:off x="2436381" y="195261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72181F-47D8-4A14-BA19-8DB88BBAB7C3}"/>
              </a:ext>
            </a:extLst>
          </p:cNvPr>
          <p:cNvSpPr/>
          <p:nvPr/>
        </p:nvSpPr>
        <p:spPr>
          <a:xfrm>
            <a:off x="2454759" y="302317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7DCAD5-9777-42A4-9044-B02AAF8ABD58}"/>
              </a:ext>
            </a:extLst>
          </p:cNvPr>
          <p:cNvSpPr/>
          <p:nvPr/>
        </p:nvSpPr>
        <p:spPr>
          <a:xfrm>
            <a:off x="2454759" y="413018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A7A0C0-7C43-43D9-8C5E-F8A5CD74DD6D}"/>
              </a:ext>
            </a:extLst>
          </p:cNvPr>
          <p:cNvSpPr/>
          <p:nvPr/>
        </p:nvSpPr>
        <p:spPr>
          <a:xfrm>
            <a:off x="2454761" y="498715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9A9BB1-932D-45BE-8117-5F6AB6BB03B5}"/>
              </a:ext>
            </a:extLst>
          </p:cNvPr>
          <p:cNvSpPr/>
          <p:nvPr/>
        </p:nvSpPr>
        <p:spPr>
          <a:xfrm>
            <a:off x="2454761" y="582783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3AC93D-465F-413E-AFCC-71A60A82B4D0}"/>
              </a:ext>
            </a:extLst>
          </p:cNvPr>
          <p:cNvCxnSpPr/>
          <p:nvPr/>
        </p:nvCxnSpPr>
        <p:spPr>
          <a:xfrm flipV="1">
            <a:off x="1004626" y="1233926"/>
            <a:ext cx="1367161" cy="16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D3D8FA-BF25-4CEE-AE9D-097E30CCE4C8}"/>
              </a:ext>
            </a:extLst>
          </p:cNvPr>
          <p:cNvCxnSpPr>
            <a:cxnSpLocks/>
          </p:cNvCxnSpPr>
          <p:nvPr/>
        </p:nvCxnSpPr>
        <p:spPr>
          <a:xfrm>
            <a:off x="941346" y="2149323"/>
            <a:ext cx="1495035" cy="1055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B9F297-6B00-4AD8-A49C-9093855FFD7D}"/>
              </a:ext>
            </a:extLst>
          </p:cNvPr>
          <p:cNvCxnSpPr>
            <a:cxnSpLocks/>
          </p:cNvCxnSpPr>
          <p:nvPr/>
        </p:nvCxnSpPr>
        <p:spPr>
          <a:xfrm>
            <a:off x="915704" y="2937712"/>
            <a:ext cx="1456083" cy="289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97410BD-9722-4B52-8B69-1619BE1EAD33}"/>
              </a:ext>
            </a:extLst>
          </p:cNvPr>
          <p:cNvSpPr txBox="1"/>
          <p:nvPr/>
        </p:nvSpPr>
        <p:spPr>
          <a:xfrm>
            <a:off x="5603259" y="451513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inputs: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19169D-923D-4123-879A-18364E4C73D5}"/>
              </a:ext>
            </a:extLst>
          </p:cNvPr>
          <p:cNvSpPr txBox="1"/>
          <p:nvPr/>
        </p:nvSpPr>
        <p:spPr>
          <a:xfrm>
            <a:off x="7735204" y="451513"/>
            <a:ext cx="29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outputs, classifier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E996DEF-1FBE-4929-9958-08B9B27081A6}"/>
              </a:ext>
            </a:extLst>
          </p:cNvPr>
          <p:cNvSpPr/>
          <p:nvPr/>
        </p:nvSpPr>
        <p:spPr>
          <a:xfrm>
            <a:off x="5385756" y="102086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3A9AA2-3CB7-46A6-BFBD-DEA49A56EABD}"/>
              </a:ext>
            </a:extLst>
          </p:cNvPr>
          <p:cNvSpPr txBox="1"/>
          <p:nvPr/>
        </p:nvSpPr>
        <p:spPr>
          <a:xfrm>
            <a:off x="6109286" y="11185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E7B086-88C9-470C-B823-195A939B783B}"/>
              </a:ext>
            </a:extLst>
          </p:cNvPr>
          <p:cNvSpPr/>
          <p:nvPr/>
        </p:nvSpPr>
        <p:spPr>
          <a:xfrm>
            <a:off x="6640185" y="99070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F24A66-1E86-493E-B565-53FADF062D8A}"/>
              </a:ext>
            </a:extLst>
          </p:cNvPr>
          <p:cNvSpPr/>
          <p:nvPr/>
        </p:nvSpPr>
        <p:spPr>
          <a:xfrm>
            <a:off x="5385755" y="194513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BEECD9-4CD5-4BAE-BC4B-BC3EC83CD677}"/>
              </a:ext>
            </a:extLst>
          </p:cNvPr>
          <p:cNvSpPr/>
          <p:nvPr/>
        </p:nvSpPr>
        <p:spPr>
          <a:xfrm>
            <a:off x="6640185" y="194513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A2CCFE1-D19F-46AE-859A-643E9083D3AC}"/>
              </a:ext>
            </a:extLst>
          </p:cNvPr>
          <p:cNvSpPr/>
          <p:nvPr/>
        </p:nvSpPr>
        <p:spPr>
          <a:xfrm>
            <a:off x="5385754" y="28694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CB51F57-D60D-4AD4-81E4-6065EC2FC2C1}"/>
              </a:ext>
            </a:extLst>
          </p:cNvPr>
          <p:cNvSpPr/>
          <p:nvPr/>
        </p:nvSpPr>
        <p:spPr>
          <a:xfrm>
            <a:off x="6640184" y="28694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C55DD8D-6EDE-4CA9-A7C9-53EDC7930E40}"/>
              </a:ext>
            </a:extLst>
          </p:cNvPr>
          <p:cNvSpPr/>
          <p:nvPr/>
        </p:nvSpPr>
        <p:spPr>
          <a:xfrm>
            <a:off x="6640184" y="381980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6150860-37E5-41D0-B240-127F659E7D44}"/>
              </a:ext>
            </a:extLst>
          </p:cNvPr>
          <p:cNvSpPr/>
          <p:nvPr/>
        </p:nvSpPr>
        <p:spPr>
          <a:xfrm>
            <a:off x="6640184" y="473935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D3D0757-FF3E-4C31-83D6-FC6C3B876EBB}"/>
              </a:ext>
            </a:extLst>
          </p:cNvPr>
          <p:cNvSpPr/>
          <p:nvPr/>
        </p:nvSpPr>
        <p:spPr>
          <a:xfrm>
            <a:off x="6640184" y="565890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7C30418-4893-4817-B7C0-46E68C96B57B}"/>
              </a:ext>
            </a:extLst>
          </p:cNvPr>
          <p:cNvSpPr txBox="1"/>
          <p:nvPr/>
        </p:nvSpPr>
        <p:spPr>
          <a:xfrm>
            <a:off x="6109286" y="199165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E998BC-84C2-48DB-8FA9-95A78FADE054}"/>
              </a:ext>
            </a:extLst>
          </p:cNvPr>
          <p:cNvSpPr txBox="1"/>
          <p:nvPr/>
        </p:nvSpPr>
        <p:spPr>
          <a:xfrm>
            <a:off x="6109284" y="288893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8DA39C-9AB5-4F1F-B29F-DE0C613CD175}"/>
              </a:ext>
            </a:extLst>
          </p:cNvPr>
          <p:cNvSpPr txBox="1"/>
          <p:nvPr/>
        </p:nvSpPr>
        <p:spPr>
          <a:xfrm>
            <a:off x="6109284" y="383932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28F326-348B-453E-8657-C32AE5C8FACF}"/>
              </a:ext>
            </a:extLst>
          </p:cNvPr>
          <p:cNvSpPr txBox="1"/>
          <p:nvPr/>
        </p:nvSpPr>
        <p:spPr>
          <a:xfrm>
            <a:off x="6113066" y="47783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516CD50-E20C-4A68-BB9C-6D981C6B68DA}"/>
              </a:ext>
            </a:extLst>
          </p:cNvPr>
          <p:cNvSpPr txBox="1"/>
          <p:nvPr/>
        </p:nvSpPr>
        <p:spPr>
          <a:xfrm>
            <a:off x="6113066" y="57044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3B2195-15A5-4EE3-B519-22121F5730FE}"/>
              </a:ext>
            </a:extLst>
          </p:cNvPr>
          <p:cNvSpPr/>
          <p:nvPr/>
        </p:nvSpPr>
        <p:spPr>
          <a:xfrm>
            <a:off x="4266770" y="383932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00EA2D-8E41-41AF-BD07-44D9744249A4}"/>
              </a:ext>
            </a:extLst>
          </p:cNvPr>
          <p:cNvSpPr txBox="1"/>
          <p:nvPr/>
        </p:nvSpPr>
        <p:spPr>
          <a:xfrm>
            <a:off x="4892724" y="382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BAB819-3D55-4572-BD59-4373AF8D1BD3}"/>
              </a:ext>
            </a:extLst>
          </p:cNvPr>
          <p:cNvSpPr/>
          <p:nvPr/>
        </p:nvSpPr>
        <p:spPr>
          <a:xfrm>
            <a:off x="5383755" y="383932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5539991-7D27-408F-A785-49C87E8F14E2}"/>
              </a:ext>
            </a:extLst>
          </p:cNvPr>
          <p:cNvSpPr/>
          <p:nvPr/>
        </p:nvSpPr>
        <p:spPr>
          <a:xfrm>
            <a:off x="4274893" y="475590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B276BA-7D82-416B-891A-D2591EF2E784}"/>
              </a:ext>
            </a:extLst>
          </p:cNvPr>
          <p:cNvSpPr txBox="1"/>
          <p:nvPr/>
        </p:nvSpPr>
        <p:spPr>
          <a:xfrm>
            <a:off x="4900847" y="4741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AC2CC7E-1EE5-4DB6-84E5-ADD52B483AF9}"/>
              </a:ext>
            </a:extLst>
          </p:cNvPr>
          <p:cNvSpPr/>
          <p:nvPr/>
        </p:nvSpPr>
        <p:spPr>
          <a:xfrm>
            <a:off x="5391878" y="475590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A2B63E5-8A49-4BB0-886A-7B2F9D07AF52}"/>
              </a:ext>
            </a:extLst>
          </p:cNvPr>
          <p:cNvSpPr/>
          <p:nvPr/>
        </p:nvSpPr>
        <p:spPr>
          <a:xfrm>
            <a:off x="4274893" y="561914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E32D8D-5323-4F83-A62B-6B9FB299C42E}"/>
              </a:ext>
            </a:extLst>
          </p:cNvPr>
          <p:cNvSpPr txBox="1"/>
          <p:nvPr/>
        </p:nvSpPr>
        <p:spPr>
          <a:xfrm>
            <a:off x="4900847" y="5604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FBEA0D9-029E-4D93-BC4B-A1C4ADDD9D2E}"/>
              </a:ext>
            </a:extLst>
          </p:cNvPr>
          <p:cNvSpPr/>
          <p:nvPr/>
        </p:nvSpPr>
        <p:spPr>
          <a:xfrm>
            <a:off x="5391878" y="561914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46E4875-58F9-4597-9B39-20EBA2B21891}"/>
              </a:ext>
            </a:extLst>
          </p:cNvPr>
          <p:cNvCxnSpPr/>
          <p:nvPr/>
        </p:nvCxnSpPr>
        <p:spPr>
          <a:xfrm>
            <a:off x="4900847" y="541468"/>
            <a:ext cx="482908" cy="4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F39738E-71D6-4400-BCF5-B1BCD1B2F408}"/>
              </a:ext>
            </a:extLst>
          </p:cNvPr>
          <p:cNvSpPr txBox="1"/>
          <p:nvPr/>
        </p:nvSpPr>
        <p:spPr>
          <a:xfrm>
            <a:off x="4004455" y="16683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 of zeros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434926F6-76DB-4F5E-89FF-E415196DA5D7}"/>
              </a:ext>
            </a:extLst>
          </p:cNvPr>
          <p:cNvGrpSpPr/>
          <p:nvPr/>
        </p:nvGrpSpPr>
        <p:grpSpPr>
          <a:xfrm>
            <a:off x="8460712" y="917977"/>
            <a:ext cx="354293" cy="483446"/>
            <a:chOff x="8460712" y="990700"/>
            <a:chExt cx="468714" cy="611263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02290EE-8804-4F43-83AF-307AEB3167B1}"/>
                </a:ext>
              </a:extLst>
            </p:cNvPr>
            <p:cNvCxnSpPr>
              <a:cxnSpLocks/>
            </p:cNvCxnSpPr>
            <p:nvPr/>
          </p:nvCxnSpPr>
          <p:spPr>
            <a:xfrm>
              <a:off x="8460712" y="1438112"/>
              <a:ext cx="129951" cy="1595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E2A7AA8-EE7A-45CA-BBA3-6C0D15D2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664" y="990700"/>
              <a:ext cx="338762" cy="611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DB0097-266A-44A2-A904-5A8809711526}"/>
              </a:ext>
            </a:extLst>
          </p:cNvPr>
          <p:cNvGrpSpPr/>
          <p:nvPr/>
        </p:nvGrpSpPr>
        <p:grpSpPr>
          <a:xfrm>
            <a:off x="8381793" y="2831875"/>
            <a:ext cx="354293" cy="483446"/>
            <a:chOff x="8460712" y="990700"/>
            <a:chExt cx="468714" cy="611263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4612BA3-8F99-4754-B623-3E04BF0F61E5}"/>
                </a:ext>
              </a:extLst>
            </p:cNvPr>
            <p:cNvCxnSpPr>
              <a:cxnSpLocks/>
            </p:cNvCxnSpPr>
            <p:nvPr/>
          </p:nvCxnSpPr>
          <p:spPr>
            <a:xfrm>
              <a:off x="8460712" y="1438112"/>
              <a:ext cx="129951" cy="1595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8869B9-DCAF-41AC-9FA2-4A0C16BEA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664" y="990700"/>
              <a:ext cx="338762" cy="611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ACDDF3D-555B-4B33-B12C-6FBC454E0618}"/>
              </a:ext>
            </a:extLst>
          </p:cNvPr>
          <p:cNvGrpSpPr/>
          <p:nvPr/>
        </p:nvGrpSpPr>
        <p:grpSpPr>
          <a:xfrm>
            <a:off x="8413516" y="5594715"/>
            <a:ext cx="354293" cy="483446"/>
            <a:chOff x="8460712" y="990700"/>
            <a:chExt cx="468714" cy="611263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A38BF92-03D7-420F-ADC7-3BBFFA62BF15}"/>
                </a:ext>
              </a:extLst>
            </p:cNvPr>
            <p:cNvCxnSpPr>
              <a:cxnSpLocks/>
            </p:cNvCxnSpPr>
            <p:nvPr/>
          </p:nvCxnSpPr>
          <p:spPr>
            <a:xfrm>
              <a:off x="8460712" y="1438112"/>
              <a:ext cx="129951" cy="1595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837A705-B885-4D1F-A4FC-B6056F5DB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664" y="990700"/>
              <a:ext cx="338762" cy="611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FAADA83-85C6-4250-96BC-692EA2BC3E3A}"/>
              </a:ext>
            </a:extLst>
          </p:cNvPr>
          <p:cNvCxnSpPr>
            <a:cxnSpLocks/>
          </p:cNvCxnSpPr>
          <p:nvPr/>
        </p:nvCxnSpPr>
        <p:spPr>
          <a:xfrm>
            <a:off x="8383297" y="1823873"/>
            <a:ext cx="432250" cy="5025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9E13528-B93F-4222-808A-74C4CD951E0D}"/>
              </a:ext>
            </a:extLst>
          </p:cNvPr>
          <p:cNvCxnSpPr>
            <a:cxnSpLocks/>
          </p:cNvCxnSpPr>
          <p:nvPr/>
        </p:nvCxnSpPr>
        <p:spPr>
          <a:xfrm flipH="1">
            <a:off x="8381793" y="1823872"/>
            <a:ext cx="433754" cy="5025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D493C02-A717-4803-945D-EF220F64B433}"/>
              </a:ext>
            </a:extLst>
          </p:cNvPr>
          <p:cNvCxnSpPr>
            <a:cxnSpLocks/>
          </p:cNvCxnSpPr>
          <p:nvPr/>
        </p:nvCxnSpPr>
        <p:spPr>
          <a:xfrm>
            <a:off x="8395945" y="3704276"/>
            <a:ext cx="432250" cy="5025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A6E7904-44F0-4BB2-8759-6BCED0BC65AC}"/>
              </a:ext>
            </a:extLst>
          </p:cNvPr>
          <p:cNvCxnSpPr>
            <a:cxnSpLocks/>
          </p:cNvCxnSpPr>
          <p:nvPr/>
        </p:nvCxnSpPr>
        <p:spPr>
          <a:xfrm flipH="1">
            <a:off x="8394441" y="3704275"/>
            <a:ext cx="433754" cy="5025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94B04B-4C01-4DF1-AE91-9715C00312E5}"/>
              </a:ext>
            </a:extLst>
          </p:cNvPr>
          <p:cNvCxnSpPr>
            <a:cxnSpLocks/>
          </p:cNvCxnSpPr>
          <p:nvPr/>
        </p:nvCxnSpPr>
        <p:spPr>
          <a:xfrm>
            <a:off x="8415020" y="4752749"/>
            <a:ext cx="432250" cy="5025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E630AB8-FEB6-437E-B8A9-F9FEB0A6E114}"/>
              </a:ext>
            </a:extLst>
          </p:cNvPr>
          <p:cNvCxnSpPr>
            <a:cxnSpLocks/>
          </p:cNvCxnSpPr>
          <p:nvPr/>
        </p:nvCxnSpPr>
        <p:spPr>
          <a:xfrm flipH="1">
            <a:off x="8413516" y="4752748"/>
            <a:ext cx="433754" cy="5025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F32ED-A91F-4702-8897-E0FAC6E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24</a:t>
            </a:fld>
            <a:endParaRPr 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E662CF-F1B8-4391-A3D5-5C2D4967EA33}"/>
              </a:ext>
            </a:extLst>
          </p:cNvPr>
          <p:cNvSpPr/>
          <p:nvPr/>
        </p:nvSpPr>
        <p:spPr>
          <a:xfrm>
            <a:off x="221650" y="902216"/>
            <a:ext cx="885563" cy="230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3D772-DCCF-4AAB-AE19-33F272186572}"/>
              </a:ext>
            </a:extLst>
          </p:cNvPr>
          <p:cNvSpPr txBox="1"/>
          <p:nvPr/>
        </p:nvSpPr>
        <p:spPr>
          <a:xfrm>
            <a:off x="221650" y="451513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 Jet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BD0BBA-20D4-44B3-AD95-7AE2A87E3ECD}"/>
              </a:ext>
            </a:extLst>
          </p:cNvPr>
          <p:cNvSpPr/>
          <p:nvPr/>
        </p:nvSpPr>
        <p:spPr>
          <a:xfrm>
            <a:off x="2229479" y="855558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E47876-F5A3-4DBE-8F9F-D940F4835F3D}"/>
              </a:ext>
            </a:extLst>
          </p:cNvPr>
          <p:cNvSpPr txBox="1"/>
          <p:nvPr/>
        </p:nvSpPr>
        <p:spPr>
          <a:xfrm>
            <a:off x="1998377" y="166839"/>
            <a:ext cx="17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r>
              <a:rPr lang="en-US" dirty="0"/>
              <a:t>Potentially in jet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ED6F460-11BE-4A64-8B83-CC311F9EA73C}"/>
              </a:ext>
            </a:extLst>
          </p:cNvPr>
          <p:cNvSpPr/>
          <p:nvPr/>
        </p:nvSpPr>
        <p:spPr>
          <a:xfrm>
            <a:off x="446928" y="111851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DE6DCC-EA4C-4E54-8351-608B39C790B6}"/>
              </a:ext>
            </a:extLst>
          </p:cNvPr>
          <p:cNvSpPr/>
          <p:nvPr/>
        </p:nvSpPr>
        <p:spPr>
          <a:xfrm>
            <a:off x="446928" y="184930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819A5-8029-4723-851C-3BE3A117C681}"/>
              </a:ext>
            </a:extLst>
          </p:cNvPr>
          <p:cNvSpPr/>
          <p:nvPr/>
        </p:nvSpPr>
        <p:spPr>
          <a:xfrm>
            <a:off x="423369" y="259516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636C56-D590-4B53-98D1-0DCA3AD2ABFE}"/>
              </a:ext>
            </a:extLst>
          </p:cNvPr>
          <p:cNvSpPr/>
          <p:nvPr/>
        </p:nvSpPr>
        <p:spPr>
          <a:xfrm>
            <a:off x="2454761" y="102974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F27217-5F85-4EBF-99D6-DD388AD23AFD}"/>
              </a:ext>
            </a:extLst>
          </p:cNvPr>
          <p:cNvSpPr/>
          <p:nvPr/>
        </p:nvSpPr>
        <p:spPr>
          <a:xfrm>
            <a:off x="2436381" y="195261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72181F-47D8-4A14-BA19-8DB88BBAB7C3}"/>
              </a:ext>
            </a:extLst>
          </p:cNvPr>
          <p:cNvSpPr/>
          <p:nvPr/>
        </p:nvSpPr>
        <p:spPr>
          <a:xfrm>
            <a:off x="2454759" y="302317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7DCAD5-9777-42A4-9044-B02AAF8ABD58}"/>
              </a:ext>
            </a:extLst>
          </p:cNvPr>
          <p:cNvSpPr/>
          <p:nvPr/>
        </p:nvSpPr>
        <p:spPr>
          <a:xfrm>
            <a:off x="2454759" y="413018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A7A0C0-7C43-43D9-8C5E-F8A5CD74DD6D}"/>
              </a:ext>
            </a:extLst>
          </p:cNvPr>
          <p:cNvSpPr/>
          <p:nvPr/>
        </p:nvSpPr>
        <p:spPr>
          <a:xfrm>
            <a:off x="2454761" y="498715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9A9BB1-932D-45BE-8117-5F6AB6BB03B5}"/>
              </a:ext>
            </a:extLst>
          </p:cNvPr>
          <p:cNvSpPr/>
          <p:nvPr/>
        </p:nvSpPr>
        <p:spPr>
          <a:xfrm>
            <a:off x="2454761" y="582783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3AC93D-465F-413E-AFCC-71A60A82B4D0}"/>
              </a:ext>
            </a:extLst>
          </p:cNvPr>
          <p:cNvCxnSpPr/>
          <p:nvPr/>
        </p:nvCxnSpPr>
        <p:spPr>
          <a:xfrm flipV="1">
            <a:off x="1004626" y="1233926"/>
            <a:ext cx="1367161" cy="16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D3D8FA-BF25-4CEE-AE9D-097E30CCE4C8}"/>
              </a:ext>
            </a:extLst>
          </p:cNvPr>
          <p:cNvCxnSpPr>
            <a:cxnSpLocks/>
          </p:cNvCxnSpPr>
          <p:nvPr/>
        </p:nvCxnSpPr>
        <p:spPr>
          <a:xfrm>
            <a:off x="941346" y="2149323"/>
            <a:ext cx="1495035" cy="1055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B9F297-6B00-4AD8-A49C-9093855FFD7D}"/>
              </a:ext>
            </a:extLst>
          </p:cNvPr>
          <p:cNvCxnSpPr>
            <a:cxnSpLocks/>
          </p:cNvCxnSpPr>
          <p:nvPr/>
        </p:nvCxnSpPr>
        <p:spPr>
          <a:xfrm>
            <a:off x="915704" y="2937712"/>
            <a:ext cx="1456083" cy="289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97410BD-9722-4B52-8B69-1619BE1EAD33}"/>
              </a:ext>
            </a:extLst>
          </p:cNvPr>
          <p:cNvSpPr txBox="1"/>
          <p:nvPr/>
        </p:nvSpPr>
        <p:spPr>
          <a:xfrm>
            <a:off x="5603259" y="451513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inputs: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19169D-923D-4123-879A-18364E4C73D5}"/>
              </a:ext>
            </a:extLst>
          </p:cNvPr>
          <p:cNvSpPr txBox="1"/>
          <p:nvPr/>
        </p:nvSpPr>
        <p:spPr>
          <a:xfrm>
            <a:off x="8205896" y="464055"/>
            <a:ext cx="305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outputs, regression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E996DEF-1FBE-4929-9958-08B9B27081A6}"/>
              </a:ext>
            </a:extLst>
          </p:cNvPr>
          <p:cNvSpPr/>
          <p:nvPr/>
        </p:nvSpPr>
        <p:spPr>
          <a:xfrm>
            <a:off x="5385756" y="102086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3A9AA2-3CB7-46A6-BFBD-DEA49A56EABD}"/>
              </a:ext>
            </a:extLst>
          </p:cNvPr>
          <p:cNvSpPr txBox="1"/>
          <p:nvPr/>
        </p:nvSpPr>
        <p:spPr>
          <a:xfrm>
            <a:off x="6109286" y="11185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E7B086-88C9-470C-B823-195A939B783B}"/>
              </a:ext>
            </a:extLst>
          </p:cNvPr>
          <p:cNvSpPr/>
          <p:nvPr/>
        </p:nvSpPr>
        <p:spPr>
          <a:xfrm>
            <a:off x="6640185" y="99070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356796-1443-4110-BEA9-5B91F4E8977F}"/>
              </a:ext>
            </a:extLst>
          </p:cNvPr>
          <p:cNvSpPr/>
          <p:nvPr/>
        </p:nvSpPr>
        <p:spPr>
          <a:xfrm>
            <a:off x="9058948" y="99611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A2CCFE1-D19F-46AE-859A-643E9083D3AC}"/>
              </a:ext>
            </a:extLst>
          </p:cNvPr>
          <p:cNvSpPr/>
          <p:nvPr/>
        </p:nvSpPr>
        <p:spPr>
          <a:xfrm>
            <a:off x="5385754" y="28694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CB51F57-D60D-4AD4-81E4-6065EC2FC2C1}"/>
              </a:ext>
            </a:extLst>
          </p:cNvPr>
          <p:cNvSpPr/>
          <p:nvPr/>
        </p:nvSpPr>
        <p:spPr>
          <a:xfrm>
            <a:off x="6640184" y="28694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60F02C1-C2F8-42E5-B6F2-953F11095AE8}"/>
              </a:ext>
            </a:extLst>
          </p:cNvPr>
          <p:cNvSpPr/>
          <p:nvPr/>
        </p:nvSpPr>
        <p:spPr>
          <a:xfrm>
            <a:off x="8482698" y="28694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43C570-6ABB-4E58-A46F-8CAFDA394666}"/>
              </a:ext>
            </a:extLst>
          </p:cNvPr>
          <p:cNvSpPr txBox="1"/>
          <p:nvPr/>
        </p:nvSpPr>
        <p:spPr>
          <a:xfrm>
            <a:off x="9108652" y="2855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305630-FF34-413E-A406-7A3C2713E956}"/>
              </a:ext>
            </a:extLst>
          </p:cNvPr>
          <p:cNvSpPr/>
          <p:nvPr/>
        </p:nvSpPr>
        <p:spPr>
          <a:xfrm>
            <a:off x="9599683" y="28694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06B59D-4A71-4B74-8638-754F3601CCC4}"/>
              </a:ext>
            </a:extLst>
          </p:cNvPr>
          <p:cNvSpPr/>
          <p:nvPr/>
        </p:nvSpPr>
        <p:spPr>
          <a:xfrm>
            <a:off x="7988393" y="486275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C4D6A2-D077-4819-803E-96690E58A50C}"/>
              </a:ext>
            </a:extLst>
          </p:cNvPr>
          <p:cNvSpPr txBox="1"/>
          <p:nvPr/>
        </p:nvSpPr>
        <p:spPr>
          <a:xfrm>
            <a:off x="8614347" y="4848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9C1D903-412B-42EE-A323-D9D1D4B17A13}"/>
              </a:ext>
            </a:extLst>
          </p:cNvPr>
          <p:cNvSpPr/>
          <p:nvPr/>
        </p:nvSpPr>
        <p:spPr>
          <a:xfrm>
            <a:off x="9105378" y="486275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EFC1C7-6375-4A11-89B6-64E358189470}"/>
              </a:ext>
            </a:extLst>
          </p:cNvPr>
          <p:cNvSpPr txBox="1"/>
          <p:nvPr/>
        </p:nvSpPr>
        <p:spPr>
          <a:xfrm>
            <a:off x="9731332" y="4834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E024FA2-2DC4-4C05-B6E0-825C7CDFBCFA}"/>
              </a:ext>
            </a:extLst>
          </p:cNvPr>
          <p:cNvSpPr/>
          <p:nvPr/>
        </p:nvSpPr>
        <p:spPr>
          <a:xfrm>
            <a:off x="10222363" y="484846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D3D0757-FF3E-4C31-83D6-FC6C3B876EBB}"/>
              </a:ext>
            </a:extLst>
          </p:cNvPr>
          <p:cNvSpPr/>
          <p:nvPr/>
        </p:nvSpPr>
        <p:spPr>
          <a:xfrm>
            <a:off x="6640184" y="486464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E998BC-84C2-48DB-8FA9-95A78FADE054}"/>
              </a:ext>
            </a:extLst>
          </p:cNvPr>
          <p:cNvSpPr txBox="1"/>
          <p:nvPr/>
        </p:nvSpPr>
        <p:spPr>
          <a:xfrm>
            <a:off x="6109284" y="288893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516CD50-E20C-4A68-BB9C-6D981C6B68DA}"/>
              </a:ext>
            </a:extLst>
          </p:cNvPr>
          <p:cNvSpPr txBox="1"/>
          <p:nvPr/>
        </p:nvSpPr>
        <p:spPr>
          <a:xfrm>
            <a:off x="6113066" y="49101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A2B63E5-8A49-4BB0-886A-7B2F9D07AF52}"/>
              </a:ext>
            </a:extLst>
          </p:cNvPr>
          <p:cNvSpPr/>
          <p:nvPr/>
        </p:nvSpPr>
        <p:spPr>
          <a:xfrm>
            <a:off x="4274893" y="482488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E32D8D-5323-4F83-A62B-6B9FB299C42E}"/>
              </a:ext>
            </a:extLst>
          </p:cNvPr>
          <p:cNvSpPr txBox="1"/>
          <p:nvPr/>
        </p:nvSpPr>
        <p:spPr>
          <a:xfrm>
            <a:off x="4900847" y="4810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FBEA0D9-029E-4D93-BC4B-A1C4ADDD9D2E}"/>
              </a:ext>
            </a:extLst>
          </p:cNvPr>
          <p:cNvSpPr/>
          <p:nvPr/>
        </p:nvSpPr>
        <p:spPr>
          <a:xfrm>
            <a:off x="5391878" y="482488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46E4875-58F9-4597-9B39-20EBA2B21891}"/>
              </a:ext>
            </a:extLst>
          </p:cNvPr>
          <p:cNvCxnSpPr/>
          <p:nvPr/>
        </p:nvCxnSpPr>
        <p:spPr>
          <a:xfrm>
            <a:off x="4900847" y="541468"/>
            <a:ext cx="482908" cy="4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F39738E-71D6-4400-BCF5-B1BCD1B2F408}"/>
              </a:ext>
            </a:extLst>
          </p:cNvPr>
          <p:cNvSpPr txBox="1"/>
          <p:nvPr/>
        </p:nvSpPr>
        <p:spPr>
          <a:xfrm>
            <a:off x="4004455" y="16683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 of zeros</a:t>
            </a:r>
          </a:p>
        </p:txBody>
      </p:sp>
    </p:spTree>
    <p:extLst>
      <p:ext uri="{BB962C8B-B14F-4D97-AF65-F5344CB8AC3E}">
        <p14:creationId xmlns:p14="http://schemas.microsoft.com/office/powerpoint/2010/main" val="232267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07B5-C944-4B67-9A70-55B4041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25</a:t>
            </a:fld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ADFF5-848C-4B21-89F4-747E88A04A65}"/>
              </a:ext>
            </a:extLst>
          </p:cNvPr>
          <p:cNvSpPr/>
          <p:nvPr/>
        </p:nvSpPr>
        <p:spPr>
          <a:xfrm>
            <a:off x="1006745" y="625202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3C27-2138-4CD4-8EA6-B51186F5B022}"/>
              </a:ext>
            </a:extLst>
          </p:cNvPr>
          <p:cNvSpPr txBox="1"/>
          <p:nvPr/>
        </p:nvSpPr>
        <p:spPr>
          <a:xfrm>
            <a:off x="367556" y="139786"/>
            <a:ext cx="23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</a:t>
            </a:r>
            <a:r>
              <a:rPr lang="en-US" dirty="0" err="1"/>
              <a:t>Reco</a:t>
            </a:r>
            <a:r>
              <a:rPr lang="en-US" dirty="0"/>
              <a:t> particles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2BD2F-1818-43BC-A258-5F088D489CE8}"/>
              </a:ext>
            </a:extLst>
          </p:cNvPr>
          <p:cNvSpPr txBox="1"/>
          <p:nvPr/>
        </p:nvSpPr>
        <p:spPr>
          <a:xfrm>
            <a:off x="2454071" y="7993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73AC-2C13-4585-8BEA-B0804A7BD4A8}"/>
              </a:ext>
            </a:extLst>
          </p:cNvPr>
          <p:cNvSpPr txBox="1"/>
          <p:nvPr/>
        </p:nvSpPr>
        <p:spPr>
          <a:xfrm>
            <a:off x="2082427" y="5843381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52B287-680B-4ECB-9FDF-2CF45F3E84EA}"/>
              </a:ext>
            </a:extLst>
          </p:cNvPr>
          <p:cNvSpPr/>
          <p:nvPr/>
        </p:nvSpPr>
        <p:spPr>
          <a:xfrm>
            <a:off x="1232027" y="7993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634752-2B62-48E6-8D63-19892347E2C1}"/>
              </a:ext>
            </a:extLst>
          </p:cNvPr>
          <p:cNvSpPr/>
          <p:nvPr/>
        </p:nvSpPr>
        <p:spPr>
          <a:xfrm>
            <a:off x="1213647" y="172226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C6F777-0DBA-4620-AE01-089D334B9074}"/>
              </a:ext>
            </a:extLst>
          </p:cNvPr>
          <p:cNvSpPr/>
          <p:nvPr/>
        </p:nvSpPr>
        <p:spPr>
          <a:xfrm>
            <a:off x="1232025" y="279281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1D473E-7C3F-4F99-A6A2-172A5C595B7F}"/>
              </a:ext>
            </a:extLst>
          </p:cNvPr>
          <p:cNvSpPr/>
          <p:nvPr/>
        </p:nvSpPr>
        <p:spPr>
          <a:xfrm>
            <a:off x="1232025" y="389982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5FD7AF-2F1C-473E-863A-9EE27FCEC3D3}"/>
              </a:ext>
            </a:extLst>
          </p:cNvPr>
          <p:cNvSpPr/>
          <p:nvPr/>
        </p:nvSpPr>
        <p:spPr>
          <a:xfrm>
            <a:off x="1232027" y="475680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1F231-218A-4EDE-BE2B-F03177286C09}"/>
              </a:ext>
            </a:extLst>
          </p:cNvPr>
          <p:cNvSpPr/>
          <p:nvPr/>
        </p:nvSpPr>
        <p:spPr>
          <a:xfrm>
            <a:off x="1232027" y="559748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69313-FF91-4660-BFD3-E63256243E50}"/>
              </a:ext>
            </a:extLst>
          </p:cNvPr>
          <p:cNvSpPr txBox="1"/>
          <p:nvPr/>
        </p:nvSpPr>
        <p:spPr>
          <a:xfrm>
            <a:off x="4187447" y="228965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use inputs: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BD2B4-F355-40BC-896F-AFC13BFC24B1}"/>
              </a:ext>
            </a:extLst>
          </p:cNvPr>
          <p:cNvSpPr txBox="1"/>
          <p:nvPr/>
        </p:nvSpPr>
        <p:spPr>
          <a:xfrm>
            <a:off x="8662510" y="237023"/>
            <a:ext cx="135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Regression: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15B0C6-B3C3-4944-8C66-41B986C58248}"/>
              </a:ext>
            </a:extLst>
          </p:cNvPr>
          <p:cNvSpPr/>
          <p:nvPr/>
        </p:nvSpPr>
        <p:spPr>
          <a:xfrm>
            <a:off x="4163022" y="79050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23911-75EC-4A81-8B49-C1EB974E4F2C}"/>
              </a:ext>
            </a:extLst>
          </p:cNvPr>
          <p:cNvSpPr txBox="1"/>
          <p:nvPr/>
        </p:nvSpPr>
        <p:spPr>
          <a:xfrm>
            <a:off x="4886552" y="8881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3B6A75-3A33-46AA-B255-B25B497F5E7A}"/>
              </a:ext>
            </a:extLst>
          </p:cNvPr>
          <p:cNvSpPr/>
          <p:nvPr/>
        </p:nvSpPr>
        <p:spPr>
          <a:xfrm>
            <a:off x="5417451" y="76034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061DFE-B40F-4D2D-9CF5-228421F335E7}"/>
              </a:ext>
            </a:extLst>
          </p:cNvPr>
          <p:cNvSpPr/>
          <p:nvPr/>
        </p:nvSpPr>
        <p:spPr>
          <a:xfrm>
            <a:off x="9108301" y="79891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F82461-4A4A-4401-B8FB-7C0862FB8E5E}"/>
              </a:ext>
            </a:extLst>
          </p:cNvPr>
          <p:cNvSpPr/>
          <p:nvPr/>
        </p:nvSpPr>
        <p:spPr>
          <a:xfrm>
            <a:off x="9108300" y="174792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6B51E-6B06-4C36-B709-54BB27397984}"/>
              </a:ext>
            </a:extLst>
          </p:cNvPr>
          <p:cNvSpPr/>
          <p:nvPr/>
        </p:nvSpPr>
        <p:spPr>
          <a:xfrm>
            <a:off x="4163021" y="171478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EEBFB2-B28C-4F2C-9681-9893727A9E8E}"/>
              </a:ext>
            </a:extLst>
          </p:cNvPr>
          <p:cNvSpPr/>
          <p:nvPr/>
        </p:nvSpPr>
        <p:spPr>
          <a:xfrm>
            <a:off x="5417451" y="171478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01261A-A41F-47C8-9AE8-A0CFD142DC4E}"/>
              </a:ext>
            </a:extLst>
          </p:cNvPr>
          <p:cNvSpPr/>
          <p:nvPr/>
        </p:nvSpPr>
        <p:spPr>
          <a:xfrm>
            <a:off x="4163020" y="263905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4A98DA-7F2C-4096-B85C-923680D53646}"/>
              </a:ext>
            </a:extLst>
          </p:cNvPr>
          <p:cNvSpPr/>
          <p:nvPr/>
        </p:nvSpPr>
        <p:spPr>
          <a:xfrm>
            <a:off x="5417450" y="263905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19862B-4B26-4BE0-AC53-C99677320F52}"/>
              </a:ext>
            </a:extLst>
          </p:cNvPr>
          <p:cNvSpPr/>
          <p:nvPr/>
        </p:nvSpPr>
        <p:spPr>
          <a:xfrm>
            <a:off x="5417450" y="358944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560E47-E288-4413-892F-58AFBFA23C13}"/>
              </a:ext>
            </a:extLst>
          </p:cNvPr>
          <p:cNvSpPr/>
          <p:nvPr/>
        </p:nvSpPr>
        <p:spPr>
          <a:xfrm>
            <a:off x="5417450" y="450899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CBBF4A-DED4-4F90-8C8E-3C45893F98E4}"/>
              </a:ext>
            </a:extLst>
          </p:cNvPr>
          <p:cNvSpPr/>
          <p:nvPr/>
        </p:nvSpPr>
        <p:spPr>
          <a:xfrm>
            <a:off x="5417450" y="542854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E2180E-60EB-48A7-9188-7CC9BC58C95F}"/>
              </a:ext>
            </a:extLst>
          </p:cNvPr>
          <p:cNvSpPr txBox="1"/>
          <p:nvPr/>
        </p:nvSpPr>
        <p:spPr>
          <a:xfrm>
            <a:off x="4886552" y="17613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EF0AF2-BC19-4C9D-9A99-10B0A56A8D0D}"/>
              </a:ext>
            </a:extLst>
          </p:cNvPr>
          <p:cNvSpPr txBox="1"/>
          <p:nvPr/>
        </p:nvSpPr>
        <p:spPr>
          <a:xfrm>
            <a:off x="4886550" y="26585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1E230-79FA-4034-905F-50DA1223AFDF}"/>
              </a:ext>
            </a:extLst>
          </p:cNvPr>
          <p:cNvSpPr txBox="1"/>
          <p:nvPr/>
        </p:nvSpPr>
        <p:spPr>
          <a:xfrm>
            <a:off x="4886550" y="360896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ED34CB-D10A-47C2-8A31-89E9FE9044FD}"/>
              </a:ext>
            </a:extLst>
          </p:cNvPr>
          <p:cNvSpPr txBox="1"/>
          <p:nvPr/>
        </p:nvSpPr>
        <p:spPr>
          <a:xfrm>
            <a:off x="4890332" y="454803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EB9A3-98FA-4765-AB9C-521DDD6D150F}"/>
              </a:ext>
            </a:extLst>
          </p:cNvPr>
          <p:cNvSpPr txBox="1"/>
          <p:nvPr/>
        </p:nvSpPr>
        <p:spPr>
          <a:xfrm>
            <a:off x="4890332" y="547404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45CF71-598C-447C-B3C2-736B7691E4B9}"/>
              </a:ext>
            </a:extLst>
          </p:cNvPr>
          <p:cNvSpPr/>
          <p:nvPr/>
        </p:nvSpPr>
        <p:spPr>
          <a:xfrm>
            <a:off x="4161021" y="360896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A3F688A-8310-4A53-9C3F-5CC9F84965AC}"/>
              </a:ext>
            </a:extLst>
          </p:cNvPr>
          <p:cNvSpPr/>
          <p:nvPr/>
        </p:nvSpPr>
        <p:spPr>
          <a:xfrm>
            <a:off x="4169144" y="452554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A2839-DB7A-4EF7-8FE9-BA0931AD71B7}"/>
              </a:ext>
            </a:extLst>
          </p:cNvPr>
          <p:cNvSpPr/>
          <p:nvPr/>
        </p:nvSpPr>
        <p:spPr>
          <a:xfrm>
            <a:off x="4169144" y="544205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97B27E-91F0-49A6-9C60-D3B235241AFF}"/>
              </a:ext>
            </a:extLst>
          </p:cNvPr>
          <p:cNvSpPr/>
          <p:nvPr/>
        </p:nvSpPr>
        <p:spPr>
          <a:xfrm>
            <a:off x="9122567" y="26526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D72A30-5E94-4BA9-9AF9-30FCCAE9CC12}"/>
              </a:ext>
            </a:extLst>
          </p:cNvPr>
          <p:cNvSpPr/>
          <p:nvPr/>
        </p:nvSpPr>
        <p:spPr>
          <a:xfrm>
            <a:off x="9122566" y="360170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2295-9577-4815-87AD-332755BAC727}"/>
              </a:ext>
            </a:extLst>
          </p:cNvPr>
          <p:cNvSpPr/>
          <p:nvPr/>
        </p:nvSpPr>
        <p:spPr>
          <a:xfrm>
            <a:off x="9108300" y="451434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2D919CA-076C-4A44-BE41-945661730F76}"/>
              </a:ext>
            </a:extLst>
          </p:cNvPr>
          <p:cNvSpPr/>
          <p:nvPr/>
        </p:nvSpPr>
        <p:spPr>
          <a:xfrm>
            <a:off x="9108299" y="5463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F4F16-78B0-4220-93F8-D76B9CC87880}"/>
              </a:ext>
            </a:extLst>
          </p:cNvPr>
          <p:cNvCxnSpPr>
            <a:cxnSpLocks/>
            <a:stCxn id="20" idx="2"/>
            <a:endCxn id="22" idx="7"/>
          </p:cNvCxnSpPr>
          <p:nvPr/>
        </p:nvCxnSpPr>
        <p:spPr>
          <a:xfrm flipH="1">
            <a:off x="4534321" y="1003096"/>
            <a:ext cx="4573980" cy="77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A50E26-0781-4139-8A84-6A6EF5EA510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580396" y="1952115"/>
            <a:ext cx="4527904" cy="80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46068-776C-452E-9E8D-18DC5782FBE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568855" y="2856870"/>
            <a:ext cx="4553712" cy="81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95335F-467B-47E7-AAE6-CE4635C2011B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610640" y="3805889"/>
            <a:ext cx="4511926" cy="80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3EA4C4-1E30-4990-A334-B3DE6310BF24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591796" y="4718531"/>
            <a:ext cx="4516504" cy="8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F99A67-C224-47B2-9B3C-8AB0484E9E63}"/>
              </a:ext>
            </a:extLst>
          </p:cNvPr>
          <p:cNvSpPr txBox="1"/>
          <p:nvPr/>
        </p:nvSpPr>
        <p:spPr>
          <a:xfrm>
            <a:off x="4829793" y="6259703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jet 4-vector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CDCDEA-5B6E-4C35-9C5F-3D50CF212582}"/>
              </a:ext>
            </a:extLst>
          </p:cNvPr>
          <p:cNvGrpSpPr/>
          <p:nvPr/>
        </p:nvGrpSpPr>
        <p:grpSpPr>
          <a:xfrm>
            <a:off x="7094098" y="699148"/>
            <a:ext cx="354293" cy="483446"/>
            <a:chOff x="8460712" y="990700"/>
            <a:chExt cx="468714" cy="61126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F9C0A99-4B3F-4274-ABE9-5AC8BF6B1C10}"/>
                </a:ext>
              </a:extLst>
            </p:cNvPr>
            <p:cNvCxnSpPr>
              <a:cxnSpLocks/>
            </p:cNvCxnSpPr>
            <p:nvPr/>
          </p:nvCxnSpPr>
          <p:spPr>
            <a:xfrm>
              <a:off x="8460712" y="1438112"/>
              <a:ext cx="129951" cy="1595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04D678-687A-4434-9C27-1F244E2AB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664" y="990700"/>
              <a:ext cx="338762" cy="611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BABB70-3000-44A1-88AC-F974224BF348}"/>
              </a:ext>
            </a:extLst>
          </p:cNvPr>
          <p:cNvGrpSpPr/>
          <p:nvPr/>
        </p:nvGrpSpPr>
        <p:grpSpPr>
          <a:xfrm>
            <a:off x="7016780" y="3551912"/>
            <a:ext cx="354293" cy="483446"/>
            <a:chOff x="8460712" y="990700"/>
            <a:chExt cx="468714" cy="61126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50161F-8475-4C30-ADF7-355EE4E57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60712" y="1438112"/>
              <a:ext cx="129951" cy="1595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F737054-E2AA-4CB1-8AFA-0EC7B58BB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664" y="990700"/>
              <a:ext cx="338762" cy="611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D5B9C1-4E41-4541-ADD9-C4A9EE59B6D6}"/>
              </a:ext>
            </a:extLst>
          </p:cNvPr>
          <p:cNvGrpSpPr/>
          <p:nvPr/>
        </p:nvGrpSpPr>
        <p:grpSpPr>
          <a:xfrm>
            <a:off x="7009967" y="4420641"/>
            <a:ext cx="354293" cy="483446"/>
            <a:chOff x="8460712" y="990700"/>
            <a:chExt cx="468714" cy="61126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872D97-DD53-4447-A956-DFD2B0B070FF}"/>
                </a:ext>
              </a:extLst>
            </p:cNvPr>
            <p:cNvCxnSpPr>
              <a:cxnSpLocks/>
            </p:cNvCxnSpPr>
            <p:nvPr/>
          </p:nvCxnSpPr>
          <p:spPr>
            <a:xfrm>
              <a:off x="8460712" y="1438112"/>
              <a:ext cx="129951" cy="1595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22BFB-D3F3-48AF-B75F-5E0B2EE8F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664" y="990700"/>
              <a:ext cx="338762" cy="611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D30D6B-2F6A-42A6-9563-2CC036402D69}"/>
              </a:ext>
            </a:extLst>
          </p:cNvPr>
          <p:cNvCxnSpPr>
            <a:cxnSpLocks/>
          </p:cNvCxnSpPr>
          <p:nvPr/>
        </p:nvCxnSpPr>
        <p:spPr>
          <a:xfrm>
            <a:off x="7016683" y="1605044"/>
            <a:ext cx="432250" cy="5025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9F7F44-20C5-46A1-8BC3-EDEE70687459}"/>
              </a:ext>
            </a:extLst>
          </p:cNvPr>
          <p:cNvCxnSpPr>
            <a:cxnSpLocks/>
          </p:cNvCxnSpPr>
          <p:nvPr/>
        </p:nvCxnSpPr>
        <p:spPr>
          <a:xfrm flipH="1">
            <a:off x="7015179" y="1605043"/>
            <a:ext cx="433754" cy="5025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A3BA88-FE82-4ABE-8D3A-9D1FE0225096}"/>
              </a:ext>
            </a:extLst>
          </p:cNvPr>
          <p:cNvCxnSpPr>
            <a:cxnSpLocks/>
          </p:cNvCxnSpPr>
          <p:nvPr/>
        </p:nvCxnSpPr>
        <p:spPr>
          <a:xfrm>
            <a:off x="6976953" y="2614995"/>
            <a:ext cx="432250" cy="5025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8F604C-5BD6-4F4E-8DAA-3BCC4B0CE782}"/>
              </a:ext>
            </a:extLst>
          </p:cNvPr>
          <p:cNvCxnSpPr>
            <a:cxnSpLocks/>
          </p:cNvCxnSpPr>
          <p:nvPr/>
        </p:nvCxnSpPr>
        <p:spPr>
          <a:xfrm flipH="1">
            <a:off x="6975449" y="2614994"/>
            <a:ext cx="433754" cy="5025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BEA621-2A06-4D83-84D7-88791ABB8A76}"/>
              </a:ext>
            </a:extLst>
          </p:cNvPr>
          <p:cNvCxnSpPr>
            <a:cxnSpLocks/>
          </p:cNvCxnSpPr>
          <p:nvPr/>
        </p:nvCxnSpPr>
        <p:spPr>
          <a:xfrm>
            <a:off x="7048127" y="5428548"/>
            <a:ext cx="432250" cy="5025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812B52-8693-42FF-81BB-2169B3948E4F}"/>
              </a:ext>
            </a:extLst>
          </p:cNvPr>
          <p:cNvCxnSpPr>
            <a:cxnSpLocks/>
          </p:cNvCxnSpPr>
          <p:nvPr/>
        </p:nvCxnSpPr>
        <p:spPr>
          <a:xfrm flipH="1">
            <a:off x="7046623" y="5428547"/>
            <a:ext cx="433754" cy="5025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58A9268-D188-4974-AB6C-6EEC05476D45}"/>
              </a:ext>
            </a:extLst>
          </p:cNvPr>
          <p:cNvSpPr txBox="1"/>
          <p:nvPr/>
        </p:nvSpPr>
        <p:spPr>
          <a:xfrm>
            <a:off x="6712660" y="23702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Classifier: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2DCFA2-7C48-4EB9-85DB-00893E94F178}"/>
              </a:ext>
            </a:extLst>
          </p:cNvPr>
          <p:cNvCxnSpPr>
            <a:cxnSpLocks/>
          </p:cNvCxnSpPr>
          <p:nvPr/>
        </p:nvCxnSpPr>
        <p:spPr>
          <a:xfrm flipH="1">
            <a:off x="7545117" y="5679831"/>
            <a:ext cx="1680680" cy="6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9265DAA-7883-42B6-8D17-5BBFD709792C}"/>
              </a:ext>
            </a:extLst>
          </p:cNvPr>
          <p:cNvSpPr/>
          <p:nvPr/>
        </p:nvSpPr>
        <p:spPr>
          <a:xfrm>
            <a:off x="7009967" y="621271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394F11-FD37-4118-A38F-D54DAAE5B15E}"/>
              </a:ext>
            </a:extLst>
          </p:cNvPr>
          <p:cNvSpPr txBox="1"/>
          <p:nvPr/>
        </p:nvSpPr>
        <p:spPr>
          <a:xfrm>
            <a:off x="7927475" y="630048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network</a:t>
            </a:r>
          </a:p>
        </p:txBody>
      </p:sp>
    </p:spTree>
    <p:extLst>
      <p:ext uri="{BB962C8B-B14F-4D97-AF65-F5344CB8AC3E}">
        <p14:creationId xmlns:p14="http://schemas.microsoft.com/office/powerpoint/2010/main" val="302283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2F30-0D9E-454D-83FF-034E94D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en-US" dirty="0" err="1"/>
              <a:t>pT</a:t>
            </a:r>
            <a:r>
              <a:rPr lang="en-US" dirty="0"/>
              <a:t>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BA2-8623-4E3F-A39E-75CE7C2E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26</a:t>
            </a:fld>
            <a:endParaRPr lang="en-US" sz="2000" dirty="0"/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C62F388B-4FCA-4137-B05A-30051513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9" y="3957850"/>
            <a:ext cx="3999989" cy="2666659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0E8AE9EC-ED76-4607-B6AA-084AC4E6A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78" y="1415109"/>
            <a:ext cx="3999988" cy="2666659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9A47369B-C80B-4CEA-A6E5-F9D9C7E93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78" y="3957850"/>
            <a:ext cx="3999988" cy="266665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51CF21B-9E2F-4F15-A0AB-0BC6D99FB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8" y="1415109"/>
            <a:ext cx="4004744" cy="26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62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99A8-A16B-4E77-9A4F-A5070588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en-US" dirty="0" err="1"/>
              <a:t>dEta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4C6D-812A-488C-8CF8-1CCEAF6E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27</a:t>
            </a:fld>
            <a:endParaRPr lang="en-US" sz="20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D6025BF-3FCC-4251-B414-8C394D12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18" y="1270000"/>
            <a:ext cx="4004745" cy="266983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779A4A7-7EDF-4FFC-B9C2-016774972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37" y="3928774"/>
            <a:ext cx="4004745" cy="266983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75B8BD3-BAB5-42EF-B251-6CEC45A83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1258944"/>
            <a:ext cx="4004745" cy="2669830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1332BE04-B8C7-4300-B6C6-C7F22AD10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3" y="3928774"/>
            <a:ext cx="4004745" cy="26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3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2F30-0D9E-454D-83FF-034E94D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en-US" dirty="0" err="1"/>
              <a:t>dR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BA2-8623-4E3F-A39E-75CE7C2E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28</a:t>
            </a:fld>
            <a:endParaRPr lang="en-US" sz="2000" dirty="0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0FF2F8E8-C675-47A7-A691-8CC5B433C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385276"/>
            <a:ext cx="4004745" cy="266983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8E29B30-E606-400F-BA69-F89BA01DA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63" y="1376750"/>
            <a:ext cx="4004745" cy="266983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89E022C-8BB3-4F87-A4B3-A91A4D337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2" y="3925182"/>
            <a:ext cx="4004745" cy="2669830"/>
          </a:xfrm>
          <a:prstGeom prst="rect">
            <a:avLst/>
          </a:prstGeom>
        </p:spPr>
      </p:pic>
      <p:pic>
        <p:nvPicPr>
          <p:cNvPr id="19" name="Picture 18" descr="Histogram&#10;&#10;Description automatically generated with low confidence">
            <a:extLst>
              <a:ext uri="{FF2B5EF4-FFF2-40B4-BE49-F238E27FC236}">
                <a16:creationId xmlns:a16="http://schemas.microsoft.com/office/drawing/2014/main" id="{E8B0EDEE-CF93-4A0A-94C9-51E6B956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15" y="3925182"/>
            <a:ext cx="4004745" cy="26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2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2F30-0D9E-454D-83FF-034E94D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en-US" dirty="0" err="1"/>
              <a:t>pT</a:t>
            </a:r>
            <a:r>
              <a:rPr lang="en-US" dirty="0"/>
              <a:t> distributions, raw </a:t>
            </a:r>
            <a:r>
              <a:rPr lang="en-US" dirty="0" err="1"/>
              <a:t>reco</a:t>
            </a:r>
            <a:r>
              <a:rPr lang="en-US" dirty="0"/>
              <a:t> delta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1401334-04EF-48B3-B507-4D74879E0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69" y="3940289"/>
            <a:ext cx="4004745" cy="26698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BA2-8623-4E3F-A39E-75CE7C2E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29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96F9E-2B0A-43C9-9DD9-7C0FC3DA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69" y="1316051"/>
            <a:ext cx="4004745" cy="266983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02E488-4E4E-4B18-9952-B04D95FE2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2" y="1316051"/>
            <a:ext cx="4004745" cy="266983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88C0368-2EFF-40B3-A3D9-5A7FF950B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0" y="3940289"/>
            <a:ext cx="4004745" cy="26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7200-4FE7-4EF6-B96C-882EBB9B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3B189-42CA-497D-9932-E7BEBE79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3</a:t>
            </a:fld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18BB8-DBB6-49D9-8114-74AF84079102}"/>
              </a:ext>
            </a:extLst>
          </p:cNvPr>
          <p:cNvSpPr txBox="1"/>
          <p:nvPr/>
        </p:nvSpPr>
        <p:spPr>
          <a:xfrm>
            <a:off x="160230" y="2225658"/>
            <a:ext cx="187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quarks or gluons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5DF636-A964-413C-A227-DFC352A8FEB8}"/>
              </a:ext>
            </a:extLst>
          </p:cNvPr>
          <p:cNvSpPr txBox="1"/>
          <p:nvPr/>
        </p:nvSpPr>
        <p:spPr>
          <a:xfrm>
            <a:off x="8038679" y="1029539"/>
            <a:ext cx="201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hadrons which enter the detector as a jet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261F7F-664B-4EB6-BA88-57A22A22E353}"/>
              </a:ext>
            </a:extLst>
          </p:cNvPr>
          <p:cNvSpPr txBox="1"/>
          <p:nvPr/>
        </p:nvSpPr>
        <p:spPr>
          <a:xfrm>
            <a:off x="8430567" y="4616453"/>
            <a:ext cx="201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hadrons which enter the detector as a jet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5F53EFC-82A1-4F7F-9921-ADF070105873}"/>
              </a:ext>
            </a:extLst>
          </p:cNvPr>
          <p:cNvGrpSpPr/>
          <p:nvPr/>
        </p:nvGrpSpPr>
        <p:grpSpPr>
          <a:xfrm>
            <a:off x="1099751" y="745678"/>
            <a:ext cx="7170042" cy="5463396"/>
            <a:chOff x="1099751" y="745678"/>
            <a:chExt cx="7170042" cy="546339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A14D4FE-FFCC-4806-8809-62778DBF1D50}"/>
                </a:ext>
              </a:extLst>
            </p:cNvPr>
            <p:cNvSpPr/>
            <p:nvPr/>
          </p:nvSpPr>
          <p:spPr>
            <a:xfrm>
              <a:off x="1099751" y="2933401"/>
              <a:ext cx="598420" cy="6107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7D0A1EE-C0AA-481E-9B47-9FA4071B6010}"/>
                </a:ext>
              </a:extLst>
            </p:cNvPr>
            <p:cNvSpPr/>
            <p:nvPr/>
          </p:nvSpPr>
          <p:spPr>
            <a:xfrm>
              <a:off x="1099751" y="3924599"/>
              <a:ext cx="598420" cy="6107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9BEBA8-A6C1-4502-B69A-DF22098A525E}"/>
                </a:ext>
              </a:extLst>
            </p:cNvPr>
            <p:cNvCxnSpPr/>
            <p:nvPr/>
          </p:nvCxnSpPr>
          <p:spPr>
            <a:xfrm flipV="1">
              <a:off x="1879042" y="2713055"/>
              <a:ext cx="894303" cy="525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36F5E04-4C51-4510-AAFE-47C42A7EB789}"/>
                </a:ext>
              </a:extLst>
            </p:cNvPr>
            <p:cNvCxnSpPr>
              <a:cxnSpLocks/>
            </p:cNvCxnSpPr>
            <p:nvPr/>
          </p:nvCxnSpPr>
          <p:spPr>
            <a:xfrm>
              <a:off x="1879042" y="4284311"/>
              <a:ext cx="1045028" cy="251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F8CFF26-A82E-486F-863C-5713138458F3}"/>
                </a:ext>
              </a:extLst>
            </p:cNvPr>
            <p:cNvSpPr/>
            <p:nvPr/>
          </p:nvSpPr>
          <p:spPr>
            <a:xfrm>
              <a:off x="2773345" y="2080007"/>
              <a:ext cx="442128" cy="4156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855E8D5-0E1E-4EF7-8E68-37AF2A002FDE}"/>
                </a:ext>
              </a:extLst>
            </p:cNvPr>
            <p:cNvSpPr/>
            <p:nvPr/>
          </p:nvSpPr>
          <p:spPr>
            <a:xfrm>
              <a:off x="3066422" y="2645289"/>
              <a:ext cx="442128" cy="4156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8623441-F0C6-476A-A502-72B79974EB07}"/>
                </a:ext>
              </a:extLst>
            </p:cNvPr>
            <p:cNvSpPr/>
            <p:nvPr/>
          </p:nvSpPr>
          <p:spPr>
            <a:xfrm>
              <a:off x="3178630" y="4203555"/>
              <a:ext cx="442128" cy="4156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8D0F39F-CD36-4120-A180-032A4914FE2A}"/>
                </a:ext>
              </a:extLst>
            </p:cNvPr>
            <p:cNvSpPr/>
            <p:nvPr/>
          </p:nvSpPr>
          <p:spPr>
            <a:xfrm>
              <a:off x="2947517" y="4873281"/>
              <a:ext cx="442128" cy="4156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2667465-D910-4EF5-9D14-1F943DE6004D}"/>
                </a:ext>
              </a:extLst>
            </p:cNvPr>
            <p:cNvCxnSpPr/>
            <p:nvPr/>
          </p:nvCxnSpPr>
          <p:spPr>
            <a:xfrm flipV="1">
              <a:off x="3508550" y="2080008"/>
              <a:ext cx="1163934" cy="2914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04B11B2-9370-4EBC-8C22-FA1A448257B2}"/>
                </a:ext>
              </a:extLst>
            </p:cNvPr>
            <p:cNvSpPr/>
            <p:nvPr/>
          </p:nvSpPr>
          <p:spPr>
            <a:xfrm>
              <a:off x="4938765" y="745678"/>
              <a:ext cx="442128" cy="4156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0F76590-C308-4F20-B827-1741E069F0D4}"/>
                </a:ext>
              </a:extLst>
            </p:cNvPr>
            <p:cNvSpPr/>
            <p:nvPr/>
          </p:nvSpPr>
          <p:spPr>
            <a:xfrm>
              <a:off x="4496637" y="1205088"/>
              <a:ext cx="442128" cy="415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5D2C76F-85FB-40E0-A23A-31924D4931E7}"/>
                </a:ext>
              </a:extLst>
            </p:cNvPr>
            <p:cNvSpPr/>
            <p:nvPr/>
          </p:nvSpPr>
          <p:spPr>
            <a:xfrm>
              <a:off x="5266519" y="1205087"/>
              <a:ext cx="442128" cy="415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FC3666-8790-4A1A-A08A-636B51BB3AC2}"/>
                </a:ext>
              </a:extLst>
            </p:cNvPr>
            <p:cNvSpPr/>
            <p:nvPr/>
          </p:nvSpPr>
          <p:spPr>
            <a:xfrm>
              <a:off x="5073532" y="2017872"/>
              <a:ext cx="442128" cy="415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C935CA-F7C9-47A0-A2D7-92C425F02F1F}"/>
                </a:ext>
              </a:extLst>
            </p:cNvPr>
            <p:cNvCxnSpPr/>
            <p:nvPr/>
          </p:nvCxnSpPr>
          <p:spPr>
            <a:xfrm flipV="1">
              <a:off x="6420897" y="1524573"/>
              <a:ext cx="1426866" cy="304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997571C-032A-4D02-86E8-6573076C0A94}"/>
                </a:ext>
              </a:extLst>
            </p:cNvPr>
            <p:cNvSpPr/>
            <p:nvPr/>
          </p:nvSpPr>
          <p:spPr>
            <a:xfrm>
              <a:off x="5551717" y="4327538"/>
              <a:ext cx="442128" cy="4156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9838F66-AC0C-4138-8561-909E85CBBF72}"/>
                </a:ext>
              </a:extLst>
            </p:cNvPr>
            <p:cNvSpPr/>
            <p:nvPr/>
          </p:nvSpPr>
          <p:spPr>
            <a:xfrm>
              <a:off x="4975668" y="4584907"/>
              <a:ext cx="442128" cy="415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0989EE7-C4BC-40DF-909C-934F80A175C7}"/>
                </a:ext>
              </a:extLst>
            </p:cNvPr>
            <p:cNvSpPr/>
            <p:nvPr/>
          </p:nvSpPr>
          <p:spPr>
            <a:xfrm>
              <a:off x="5487583" y="5445075"/>
              <a:ext cx="442128" cy="415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6521A8-39F5-4BED-A2A0-77D72F6BF6E5}"/>
                </a:ext>
              </a:extLst>
            </p:cNvPr>
            <p:cNvSpPr/>
            <p:nvPr/>
          </p:nvSpPr>
          <p:spPr>
            <a:xfrm>
              <a:off x="4889063" y="5310220"/>
              <a:ext cx="442128" cy="4156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7265B1B-234A-4D5B-B36C-DE04914B47FD}"/>
                </a:ext>
              </a:extLst>
            </p:cNvPr>
            <p:cNvCxnSpPr/>
            <p:nvPr/>
          </p:nvCxnSpPr>
          <p:spPr>
            <a:xfrm>
              <a:off x="3798277" y="4873281"/>
              <a:ext cx="643094" cy="207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DF2D16C-3188-4A04-8BA2-AEF9762B07F1}"/>
                </a:ext>
              </a:extLst>
            </p:cNvPr>
            <p:cNvCxnSpPr>
              <a:cxnSpLocks/>
            </p:cNvCxnSpPr>
            <p:nvPr/>
          </p:nvCxnSpPr>
          <p:spPr>
            <a:xfrm>
              <a:off x="6262291" y="5333427"/>
              <a:ext cx="2007502" cy="504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C022A9-4129-41E5-B693-2E65200F9787}"/>
                </a:ext>
              </a:extLst>
            </p:cNvPr>
            <p:cNvSpPr/>
            <p:nvPr/>
          </p:nvSpPr>
          <p:spPr>
            <a:xfrm>
              <a:off x="5109589" y="5793401"/>
              <a:ext cx="442128" cy="41567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F4C01A-1909-4691-BD51-48B8C2B4A3CB}"/>
                </a:ext>
              </a:extLst>
            </p:cNvPr>
            <p:cNvSpPr/>
            <p:nvPr/>
          </p:nvSpPr>
          <p:spPr>
            <a:xfrm>
              <a:off x="5731503" y="1872171"/>
              <a:ext cx="442128" cy="4156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14D031-27AD-4FBD-96C5-055F6D79A1F1}"/>
                </a:ext>
              </a:extLst>
            </p:cNvPr>
            <p:cNvSpPr/>
            <p:nvPr/>
          </p:nvSpPr>
          <p:spPr>
            <a:xfrm>
              <a:off x="5515660" y="2781871"/>
              <a:ext cx="442128" cy="4156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5FE71C-F686-48D6-83FB-9F2E41E54137}"/>
                </a:ext>
              </a:extLst>
            </p:cNvPr>
            <p:cNvSpPr/>
            <p:nvPr/>
          </p:nvSpPr>
          <p:spPr>
            <a:xfrm>
              <a:off x="6087824" y="2556998"/>
              <a:ext cx="442128" cy="415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02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2F30-0D9E-454D-83FF-034E94D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en-US" dirty="0" err="1"/>
              <a:t>pT</a:t>
            </a:r>
            <a:r>
              <a:rPr lang="en-US" dirty="0"/>
              <a:t> distributions, gen delta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BA2-8623-4E3F-A39E-75CE7C2E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30</a:t>
            </a:fld>
            <a:endParaRPr lang="en-US" sz="2000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583B842-2F59-4F6A-8F56-802800F1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18" y="1289230"/>
            <a:ext cx="4004745" cy="266983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9BF1905-5F6E-4C19-9A89-8F75B9837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79" y="3956900"/>
            <a:ext cx="4004745" cy="266983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5D3A8B4-34C0-472B-A98C-6548D77F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16051"/>
            <a:ext cx="4004745" cy="2669830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864AD907-D933-4882-86F8-53F4D535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21710"/>
            <a:ext cx="4004745" cy="26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B58A-539F-497A-8A9D-60866F6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Muon Solenoid (CMS)</a:t>
            </a:r>
          </a:p>
        </p:txBody>
      </p:sp>
      <p:pic>
        <p:nvPicPr>
          <p:cNvPr id="5" name="Picture 2" descr="CMS Particle Detector">
            <a:extLst>
              <a:ext uri="{FF2B5EF4-FFF2-40B4-BE49-F238E27FC236}">
                <a16:creationId xmlns:a16="http://schemas.microsoft.com/office/drawing/2014/main" id="{9D785085-46A3-4CBB-82BB-A7D58A0D0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173802"/>
            <a:ext cx="8087823" cy="41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3722-4430-4EBB-B838-3208E1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4</a:t>
            </a:fld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581DF-67BB-4732-95F2-5684A7D1DCE9}"/>
              </a:ext>
            </a:extLst>
          </p:cNvPr>
          <p:cNvSpPr txBox="1"/>
          <p:nvPr/>
        </p:nvSpPr>
        <p:spPr>
          <a:xfrm>
            <a:off x="1797730" y="6261824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Image </a:t>
            </a:r>
            <a:r>
              <a:rPr lang="en-US" sz="1200" dirty="0">
                <a:latin typeface="Arial" panose="020B0604020202020204" pitchFamily="34" charset="0"/>
              </a:rPr>
              <a:t>Credit: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Particle-flow reconstruction and global event description with the CMS </a:t>
            </a:r>
            <a:r>
              <a:rPr lang="en-US" sz="1200" dirty="0">
                <a:latin typeface="Arial" panose="020B0604020202020204" pitchFamily="34" charset="0"/>
              </a:rPr>
              <a:t>D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etector. Journal of Instrumentation, 12(10):P10003–P10003, </a:t>
            </a:r>
            <a:r>
              <a:rPr lang="en-US" sz="1200" dirty="0">
                <a:latin typeface="Arial" panose="020B0604020202020204" pitchFamily="34" charset="0"/>
              </a:rPr>
              <a:t>O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ct 2017.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196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AD10B5-B20A-445F-BADE-710B47DB150D}"/>
              </a:ext>
            </a:extLst>
          </p:cNvPr>
          <p:cNvCxnSpPr>
            <a:cxnSpLocks/>
          </p:cNvCxnSpPr>
          <p:nvPr/>
        </p:nvCxnSpPr>
        <p:spPr>
          <a:xfrm>
            <a:off x="686211" y="2203634"/>
            <a:ext cx="6185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86B58A-539F-497A-8A9D-60866F6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Detector 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3722-4430-4EBB-B838-3208E1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5</a:t>
            </a:fld>
            <a:endParaRPr lang="en-US" sz="2000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49CFA75C-820C-4789-A70D-17A36F69FC69}"/>
              </a:ext>
            </a:extLst>
          </p:cNvPr>
          <p:cNvSpPr/>
          <p:nvPr/>
        </p:nvSpPr>
        <p:spPr>
          <a:xfrm>
            <a:off x="1686755" y="1427209"/>
            <a:ext cx="3151574" cy="1571348"/>
          </a:xfrm>
          <a:prstGeom prst="flowChartMagneticDru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A255BC-BE08-4FCF-A64B-E248B25C4A5A}"/>
              </a:ext>
            </a:extLst>
          </p:cNvPr>
          <p:cNvCxnSpPr/>
          <p:nvPr/>
        </p:nvCxnSpPr>
        <p:spPr>
          <a:xfrm>
            <a:off x="4984545" y="2203634"/>
            <a:ext cx="288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71D247-0CF0-41C8-88FC-B19D252D6C0D}"/>
              </a:ext>
            </a:extLst>
          </p:cNvPr>
          <p:cNvCxnSpPr>
            <a:cxnSpLocks/>
          </p:cNvCxnSpPr>
          <p:nvPr/>
        </p:nvCxnSpPr>
        <p:spPr>
          <a:xfrm>
            <a:off x="677334" y="4133296"/>
            <a:ext cx="6185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59AF8-DE90-40B1-BFD8-0710F0CC3A1F}"/>
              </a:ext>
            </a:extLst>
          </p:cNvPr>
          <p:cNvCxnSpPr/>
          <p:nvPr/>
        </p:nvCxnSpPr>
        <p:spPr>
          <a:xfrm>
            <a:off x="4975668" y="4133296"/>
            <a:ext cx="288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C36754-4C96-4E7B-AA1A-AA35DA0D74A8}"/>
              </a:ext>
            </a:extLst>
          </p:cNvPr>
          <p:cNvCxnSpPr/>
          <p:nvPr/>
        </p:nvCxnSpPr>
        <p:spPr>
          <a:xfrm flipV="1">
            <a:off x="3133818" y="3429000"/>
            <a:ext cx="1562470" cy="70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F6A738-EF1B-4316-8315-546D0F63010A}"/>
              </a:ext>
            </a:extLst>
          </p:cNvPr>
          <p:cNvSpPr/>
          <p:nvPr/>
        </p:nvSpPr>
        <p:spPr>
          <a:xfrm>
            <a:off x="1187017" y="5021741"/>
            <a:ext cx="1491449" cy="13962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A3B81-B2DC-4B9B-8EAB-7F4D671F7FFA}"/>
              </a:ext>
            </a:extLst>
          </p:cNvPr>
          <p:cNvCxnSpPr>
            <a:cxnSpLocks/>
            <a:endCxn id="28" idx="7"/>
          </p:cNvCxnSpPr>
          <p:nvPr/>
        </p:nvCxnSpPr>
        <p:spPr>
          <a:xfrm flipV="1">
            <a:off x="1923865" y="5226218"/>
            <a:ext cx="536183" cy="50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564157-D726-42A8-9969-3F5CB9D285C9}"/>
              </a:ext>
            </a:extLst>
          </p:cNvPr>
          <p:cNvCxnSpPr>
            <a:cxnSpLocks/>
          </p:cNvCxnSpPr>
          <p:nvPr/>
        </p:nvCxnSpPr>
        <p:spPr>
          <a:xfrm>
            <a:off x="3133818" y="3187083"/>
            <a:ext cx="0" cy="1677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5D2EFE-9875-4315-BDAE-13FEA2D54AAF}"/>
              </a:ext>
            </a:extLst>
          </p:cNvPr>
          <p:cNvCxnSpPr>
            <a:cxnSpLocks/>
            <a:stCxn id="28" idx="0"/>
          </p:cNvCxnSpPr>
          <p:nvPr/>
        </p:nvCxnSpPr>
        <p:spPr>
          <a:xfrm flipH="1">
            <a:off x="1923866" y="5021741"/>
            <a:ext cx="8876" cy="1396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9128B-62CA-41E5-9F3C-172BA8E3E549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1187017" y="5719871"/>
            <a:ext cx="1491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5F0713-C3B2-411C-92DF-D5B8803A6565}"/>
              </a:ext>
            </a:extLst>
          </p:cNvPr>
          <p:cNvCxnSpPr/>
          <p:nvPr/>
        </p:nvCxnSpPr>
        <p:spPr>
          <a:xfrm flipV="1">
            <a:off x="3133818" y="3429000"/>
            <a:ext cx="0" cy="70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EEBAF4-C80B-40C7-8B1F-C8C192C8CD8E}"/>
              </a:ext>
            </a:extLst>
          </p:cNvPr>
          <p:cNvSpPr txBox="1"/>
          <p:nvPr/>
        </p:nvSpPr>
        <p:spPr>
          <a:xfrm>
            <a:off x="6741113" y="188235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8F797-A672-491B-8926-EF64A50F3FA7}"/>
              </a:ext>
            </a:extLst>
          </p:cNvPr>
          <p:cNvSpPr txBox="1"/>
          <p:nvPr/>
        </p:nvSpPr>
        <p:spPr>
          <a:xfrm>
            <a:off x="4153618" y="3125532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C789E-86CC-4F4B-8577-F708F69D0B3D}"/>
              </a:ext>
            </a:extLst>
          </p:cNvPr>
          <p:cNvSpPr txBox="1"/>
          <p:nvPr/>
        </p:nvSpPr>
        <p:spPr>
          <a:xfrm>
            <a:off x="1304470" y="3262542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Transverse </a:t>
            </a:r>
          </a:p>
          <a:p>
            <a:r>
              <a:rPr lang="en-US" dirty="0"/>
              <a:t>Momentum (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E676C9F-AB68-41BA-8ECC-D8E0B2E00808}"/>
              </a:ext>
            </a:extLst>
          </p:cNvPr>
          <p:cNvSpPr/>
          <p:nvPr/>
        </p:nvSpPr>
        <p:spPr>
          <a:xfrm>
            <a:off x="3695704" y="3896297"/>
            <a:ext cx="82884" cy="236999"/>
          </a:xfrm>
          <a:custGeom>
            <a:avLst/>
            <a:gdLst>
              <a:gd name="connsiteX0" fmla="*/ 0 w 129867"/>
              <a:gd name="connsiteY0" fmla="*/ 0 h 257453"/>
              <a:gd name="connsiteX1" fmla="*/ 115410 w 129867"/>
              <a:gd name="connsiteY1" fmla="*/ 88777 h 257453"/>
              <a:gd name="connsiteX2" fmla="*/ 124288 w 129867"/>
              <a:gd name="connsiteY2" fmla="*/ 257453 h 2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67" h="257453">
                <a:moveTo>
                  <a:pt x="0" y="0"/>
                </a:moveTo>
                <a:cubicBezTo>
                  <a:pt x="47347" y="22934"/>
                  <a:pt x="94695" y="45868"/>
                  <a:pt x="115410" y="88777"/>
                </a:cubicBezTo>
                <a:cubicBezTo>
                  <a:pt x="136125" y="131686"/>
                  <a:pt x="130206" y="194569"/>
                  <a:pt x="124288" y="257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DECC40E-1725-4FB7-98EB-009B8644A53A}"/>
              </a:ext>
            </a:extLst>
          </p:cNvPr>
          <p:cNvSpPr/>
          <p:nvPr/>
        </p:nvSpPr>
        <p:spPr>
          <a:xfrm>
            <a:off x="2191369" y="5479529"/>
            <a:ext cx="82884" cy="236999"/>
          </a:xfrm>
          <a:custGeom>
            <a:avLst/>
            <a:gdLst>
              <a:gd name="connsiteX0" fmla="*/ 0 w 129867"/>
              <a:gd name="connsiteY0" fmla="*/ 0 h 257453"/>
              <a:gd name="connsiteX1" fmla="*/ 115410 w 129867"/>
              <a:gd name="connsiteY1" fmla="*/ 88777 h 257453"/>
              <a:gd name="connsiteX2" fmla="*/ 124288 w 129867"/>
              <a:gd name="connsiteY2" fmla="*/ 257453 h 25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67" h="257453">
                <a:moveTo>
                  <a:pt x="0" y="0"/>
                </a:moveTo>
                <a:cubicBezTo>
                  <a:pt x="47347" y="22934"/>
                  <a:pt x="94695" y="45868"/>
                  <a:pt x="115410" y="88777"/>
                </a:cubicBezTo>
                <a:cubicBezTo>
                  <a:pt x="136125" y="131686"/>
                  <a:pt x="130206" y="194569"/>
                  <a:pt x="124288" y="257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EA863C-824C-4B6F-9324-DFCBF06652AD}"/>
              </a:ext>
            </a:extLst>
          </p:cNvPr>
          <p:cNvSpPr txBox="1"/>
          <p:nvPr/>
        </p:nvSpPr>
        <p:spPr>
          <a:xfrm>
            <a:off x="3782363" y="379594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2512EF-9B74-4101-8FAF-0ED6B86E8C37}"/>
              </a:ext>
            </a:extLst>
          </p:cNvPr>
          <p:cNvSpPr txBox="1"/>
          <p:nvPr/>
        </p:nvSpPr>
        <p:spPr>
          <a:xfrm>
            <a:off x="2688314" y="52262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F6C255-CA34-420F-8930-289CFAFDE0BE}"/>
              </a:ext>
            </a:extLst>
          </p:cNvPr>
          <p:cNvCxnSpPr/>
          <p:nvPr/>
        </p:nvCxnSpPr>
        <p:spPr>
          <a:xfrm>
            <a:off x="4696288" y="3980610"/>
            <a:ext cx="91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1164D6-D1EF-4072-B00D-F4D00E534EAB}"/>
              </a:ext>
            </a:extLst>
          </p:cNvPr>
          <p:cNvSpPr txBox="1"/>
          <p:nvPr/>
        </p:nvSpPr>
        <p:spPr>
          <a:xfrm>
            <a:off x="5633003" y="375169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eta</a:t>
            </a:r>
          </a:p>
        </p:txBody>
      </p:sp>
    </p:spTree>
    <p:extLst>
      <p:ext uri="{BB962C8B-B14F-4D97-AF65-F5344CB8AC3E}">
        <p14:creationId xmlns:p14="http://schemas.microsoft.com/office/powerpoint/2010/main" val="11142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7D9F-1371-46F7-A9BE-0B30EEE9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BDDC0-6A2B-4E37-A9A6-A182BD0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6</a:t>
            </a:fld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1E174-3089-4103-968A-C364B08CEC65}"/>
              </a:ext>
            </a:extLst>
          </p:cNvPr>
          <p:cNvSpPr/>
          <p:nvPr/>
        </p:nvSpPr>
        <p:spPr>
          <a:xfrm>
            <a:off x="312420" y="3124199"/>
            <a:ext cx="967740" cy="92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Quarks, Gluons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41E8CA-FB4C-4EF2-A5B3-6BFEDAAC4B3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80160" y="3581399"/>
            <a:ext cx="930888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F04B81-6CFE-4D44-BC4D-19007BFB9535}"/>
              </a:ext>
            </a:extLst>
          </p:cNvPr>
          <p:cNvSpPr/>
          <p:nvPr/>
        </p:nvSpPr>
        <p:spPr>
          <a:xfrm>
            <a:off x="2211048" y="3124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level 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9B274-C5A0-4085-9B78-84BD27CA3947}"/>
              </a:ext>
            </a:extLst>
          </p:cNvPr>
          <p:cNvSpPr/>
          <p:nvPr/>
        </p:nvSpPr>
        <p:spPr>
          <a:xfrm>
            <a:off x="4274820" y="31318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Jet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4EE3C-974B-4E2D-94D7-BA55171F9698}"/>
              </a:ext>
            </a:extLst>
          </p:cNvPr>
          <p:cNvSpPr txBox="1"/>
          <p:nvPr/>
        </p:nvSpPr>
        <p:spPr>
          <a:xfrm>
            <a:off x="931118" y="243774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Hadronization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BC27CE-9509-4C93-955C-26CD9CDC7C1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25448" y="3581399"/>
            <a:ext cx="1149372" cy="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47D248-D52E-47D3-8DBB-EB10BD61EA95}"/>
              </a:ext>
            </a:extLst>
          </p:cNvPr>
          <p:cNvSpPr txBox="1"/>
          <p:nvPr/>
        </p:nvSpPr>
        <p:spPr>
          <a:xfrm>
            <a:off x="2839928" y="2160745"/>
            <a:ext cx="1960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Effects,</a:t>
            </a:r>
          </a:p>
          <a:p>
            <a:r>
              <a:rPr lang="en-US" dirty="0"/>
              <a:t>Reconstruction </a:t>
            </a:r>
          </a:p>
          <a:p>
            <a:r>
              <a:rPr lang="en-US" dirty="0"/>
              <a:t>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0D3E3-007B-410B-9910-272B6B33160A}"/>
              </a:ext>
            </a:extLst>
          </p:cNvPr>
          <p:cNvSpPr/>
          <p:nvPr/>
        </p:nvSpPr>
        <p:spPr>
          <a:xfrm>
            <a:off x="6338592" y="31470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Reco</a:t>
            </a:r>
            <a:r>
              <a:rPr lang="en-US" dirty="0"/>
              <a:t> Jet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026FAF-6594-486B-995A-5DCD701B6BE3}"/>
              </a:ext>
            </a:extLst>
          </p:cNvPr>
          <p:cNvCxnSpPr>
            <a:cxnSpLocks/>
          </p:cNvCxnSpPr>
          <p:nvPr/>
        </p:nvCxnSpPr>
        <p:spPr>
          <a:xfrm>
            <a:off x="5189220" y="3596636"/>
            <a:ext cx="1149372" cy="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81ADEA-8E5D-4C0B-B095-1A9E474A7903}"/>
              </a:ext>
            </a:extLst>
          </p:cNvPr>
          <p:cNvSpPr txBox="1"/>
          <p:nvPr/>
        </p:nvSpPr>
        <p:spPr>
          <a:xfrm>
            <a:off x="4975668" y="239521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Corrections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20EB65-206F-4C66-90F7-7FF5A1461554}"/>
              </a:ext>
            </a:extLst>
          </p:cNvPr>
          <p:cNvSpPr txBox="1"/>
          <p:nvPr/>
        </p:nvSpPr>
        <p:spPr>
          <a:xfrm>
            <a:off x="931118" y="4762500"/>
            <a:ext cx="2597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written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(p</a:t>
            </a:r>
            <a:r>
              <a:rPr lang="en-US" baseline="-25000" dirty="0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l-GR" dirty="0"/>
              <a:t>η</a:t>
            </a:r>
            <a:r>
              <a:rPr lang="en-US" dirty="0"/>
              <a:t>, </a:t>
            </a:r>
            <a:r>
              <a:rPr lang="el-GR" dirty="0"/>
              <a:t>φ</a:t>
            </a:r>
            <a:r>
              <a:rPr lang="en-US" dirty="0"/>
              <a:t>, E)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907A4A0-84D3-43A8-90F4-DAD35EFC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92" y="604246"/>
            <a:ext cx="2439898" cy="38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F668CA-3A71-48AB-9CD2-7DEFC7DC62EC}"/>
              </a:ext>
            </a:extLst>
          </p:cNvPr>
          <p:cNvSpPr txBox="1"/>
          <p:nvPr/>
        </p:nvSpPr>
        <p:spPr>
          <a:xfrm>
            <a:off x="7355086" y="4492346"/>
            <a:ext cx="3564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CERN Courier</a:t>
            </a:r>
          </a:p>
          <a:p>
            <a:r>
              <a:rPr lang="en-US" sz="1200" dirty="0"/>
              <a:t>https://cerncourier.com/a/particle-flow-in-cms/</a:t>
            </a:r>
          </a:p>
        </p:txBody>
      </p:sp>
    </p:spTree>
    <p:extLst>
      <p:ext uri="{BB962C8B-B14F-4D97-AF65-F5344CB8AC3E}">
        <p14:creationId xmlns:p14="http://schemas.microsoft.com/office/powerpoint/2010/main" val="36888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F1C-0E91-48A6-A075-812D085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Jet Corrections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710D-55F8-4882-8BD2-C5231787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7</a:t>
            </a:fld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771D99-CDC4-42E5-80B6-D2EA0F7C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30" y="1581551"/>
            <a:ext cx="3018020" cy="47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3E0CBF2-C0A9-4452-B0FD-92CB15B6470F}"/>
              </a:ext>
            </a:extLst>
          </p:cNvPr>
          <p:cNvSpPr txBox="1"/>
          <p:nvPr/>
        </p:nvSpPr>
        <p:spPr>
          <a:xfrm>
            <a:off x="933326" y="3216610"/>
            <a:ext cx="171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particles and remove incorrect particles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B4A3E-7D81-41A6-B3BA-66E901DFDB1E}"/>
              </a:ext>
            </a:extLst>
          </p:cNvPr>
          <p:cNvSpPr txBox="1"/>
          <p:nvPr/>
        </p:nvSpPr>
        <p:spPr>
          <a:xfrm>
            <a:off x="2552730" y="6396335"/>
            <a:ext cx="3564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CERN Courier</a:t>
            </a:r>
          </a:p>
          <a:p>
            <a:r>
              <a:rPr lang="en-US" sz="1200" dirty="0"/>
              <a:t>https://cerncourier.com/a/particle-flow-in-cms/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67751-D8A1-4E33-BDC0-4C80AC1AB54E}"/>
              </a:ext>
            </a:extLst>
          </p:cNvPr>
          <p:cNvGrpSpPr/>
          <p:nvPr/>
        </p:nvGrpSpPr>
        <p:grpSpPr>
          <a:xfrm>
            <a:off x="6228852" y="2558209"/>
            <a:ext cx="3058886" cy="3760152"/>
            <a:chOff x="6228852" y="2558209"/>
            <a:chExt cx="3058886" cy="376015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F8D8057-B74C-4BAC-8107-323F89047C06}"/>
                </a:ext>
              </a:extLst>
            </p:cNvPr>
            <p:cNvGrpSpPr/>
            <p:nvPr/>
          </p:nvGrpSpPr>
          <p:grpSpPr>
            <a:xfrm>
              <a:off x="6228852" y="2558209"/>
              <a:ext cx="3058886" cy="3760152"/>
              <a:chOff x="6228852" y="2558209"/>
              <a:chExt cx="3058886" cy="37601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A591FF-4806-4661-A65D-658A1B349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50620" y="2558209"/>
                <a:ext cx="3037118" cy="108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87D67D7-DE76-46C4-BDEF-DF003724498A}"/>
                  </a:ext>
                </a:extLst>
              </p:cNvPr>
              <p:cNvSpPr/>
              <p:nvPr/>
            </p:nvSpPr>
            <p:spPr>
              <a:xfrm>
                <a:off x="7019154" y="3192347"/>
                <a:ext cx="141635" cy="14955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F9A6193-CE6F-43A5-B2CE-C467620F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4538" y="2558210"/>
                <a:ext cx="0" cy="2743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D604C73-BEE4-4066-B21D-EF93D880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9338" y="2579979"/>
                <a:ext cx="0" cy="2721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650FA9A-D6AC-419B-B3B2-416326B9E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0790" y="2579979"/>
                <a:ext cx="0" cy="2721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852C3EE-BFC1-4898-A513-C2299139C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824" y="2558210"/>
                <a:ext cx="0" cy="2743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481ED68-9EC1-472F-AE4A-884856995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3738" y="2579980"/>
                <a:ext cx="0" cy="2721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B486F66-D7DF-4D94-BC63-3A06144C9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8538" y="2558210"/>
                <a:ext cx="0" cy="2743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A6B21A8-A720-447B-ABA2-5E43813E2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338" y="2558210"/>
                <a:ext cx="0" cy="2743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B65D6DC-7E35-4350-BFC6-D4A002F7D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8138" y="2569098"/>
                <a:ext cx="0" cy="27323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9727293-F98C-4783-A09B-6F4F7917C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2938" y="2569098"/>
                <a:ext cx="0" cy="27323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6811194-3A2A-4635-AD34-9893E896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738" y="2558210"/>
                <a:ext cx="0" cy="2775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135BABB-38D8-4CD8-A0E6-2BBF54B1BA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8852" y="2863010"/>
                <a:ext cx="30588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9EBAC86-D481-4C85-AFCF-289EB6570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9" y="3167810"/>
                <a:ext cx="302622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823239-FA71-41BE-8830-011D887EF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8" y="3472610"/>
                <a:ext cx="30262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6DC7504-DC9D-492F-9EEE-41AE5A83D3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8853" y="3777410"/>
                <a:ext cx="30588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8179B56-A073-4A26-A567-EF7A98258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8854" y="4082210"/>
                <a:ext cx="305888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C3DBAA8-6367-4D8B-9679-0E801430D5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6064" y="4373359"/>
                <a:ext cx="3031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51FDB57-F2BD-4F89-B16E-A0C2DC26A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0620" y="4691810"/>
                <a:ext cx="30371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F3C0706-72FB-440A-8E51-BFB59D4A8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9738" y="4996610"/>
                <a:ext cx="304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3175282-E1F8-405E-8C0C-10ACADA79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9738" y="5301410"/>
                <a:ext cx="304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7FF74C3-A4B1-41D5-896C-8D112A4F6D73}"/>
                  </a:ext>
                </a:extLst>
              </p:cNvPr>
              <p:cNvSpPr txBox="1"/>
              <p:nvPr/>
            </p:nvSpPr>
            <p:spPr>
              <a:xfrm>
                <a:off x="6710081" y="5395031"/>
                <a:ext cx="1714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Correct jet based on binning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194B7F-8A8F-43C9-86A8-D88ABFE06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9738" y="2558209"/>
              <a:ext cx="16325" cy="2743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7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84C1-4DD9-4BD4-97BF-DF154050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2360-32B0-4028-B164-811BAA9A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8</a:t>
            </a:fld>
            <a:endParaRPr lang="en-US" sz="2000" dirty="0"/>
          </a:p>
        </p:txBody>
      </p:sp>
      <p:pic>
        <p:nvPicPr>
          <p:cNvPr id="1026" name="Picture 2" descr="Machine Learning">
            <a:extLst>
              <a:ext uri="{FF2B5EF4-FFF2-40B4-BE49-F238E27FC236}">
                <a16:creationId xmlns:a16="http://schemas.microsoft.com/office/drawing/2014/main" id="{C397017C-3D5F-4F13-9652-51BA285A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679907"/>
            <a:ext cx="35337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35211-9E72-4762-97D0-4686C09F7945}"/>
              </a:ext>
            </a:extLst>
          </p:cNvPr>
          <p:cNvSpPr txBox="1"/>
          <p:nvPr/>
        </p:nvSpPr>
        <p:spPr>
          <a:xfrm>
            <a:off x="3053918" y="604136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credit: </a:t>
            </a:r>
            <a:r>
              <a:rPr lang="en-US" sz="1200" dirty="0" err="1"/>
              <a:t>xkcd</a:t>
            </a:r>
            <a:endParaRPr lang="en-US" sz="1200" dirty="0"/>
          </a:p>
          <a:p>
            <a:r>
              <a:rPr lang="en-US" sz="1200" dirty="0"/>
              <a:t>https://xkcd.com/1838/</a:t>
            </a:r>
          </a:p>
        </p:txBody>
      </p:sp>
    </p:spTree>
    <p:extLst>
      <p:ext uri="{BB962C8B-B14F-4D97-AF65-F5344CB8AC3E}">
        <p14:creationId xmlns:p14="http://schemas.microsoft.com/office/powerpoint/2010/main" val="39512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4B26-80D4-4D82-B3ED-8A2D0B85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83D11-8E13-4C08-B448-5D24EA20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0148-4D92-498F-BD11-BC3A1D34D73A}" type="slidenum">
              <a:rPr lang="en-US" smtClean="0"/>
              <a:pPr/>
              <a:t>9</a:t>
            </a:fld>
            <a:endParaRPr lang="en-US" sz="2000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AE8C3D1C-0FB2-428A-A169-3982314D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90" y="1550505"/>
            <a:ext cx="3194941" cy="28309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327402-7762-44B0-B144-C5AF90B02A0E}"/>
              </a:ext>
            </a:extLst>
          </p:cNvPr>
          <p:cNvCxnSpPr/>
          <p:nvPr/>
        </p:nvCxnSpPr>
        <p:spPr>
          <a:xfrm>
            <a:off x="5497131" y="2971800"/>
            <a:ext cx="8382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B65BE6-3768-4864-BD85-2035C4E7A160}"/>
              </a:ext>
            </a:extLst>
          </p:cNvPr>
          <p:cNvSpPr txBox="1"/>
          <p:nvPr/>
        </p:nvSpPr>
        <p:spPr>
          <a:xfrm>
            <a:off x="5699760" y="254508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73E1B1-7D72-4FDD-98F1-2EF5FC5D7E57}"/>
              </a:ext>
            </a:extLst>
          </p:cNvPr>
          <p:cNvGrpSpPr/>
          <p:nvPr/>
        </p:nvGrpSpPr>
        <p:grpSpPr>
          <a:xfrm>
            <a:off x="1242437" y="4524184"/>
            <a:ext cx="6690940" cy="1882303"/>
            <a:chOff x="1242437" y="4524184"/>
            <a:chExt cx="6690940" cy="1882303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7818413A-4AE4-492B-BB56-5B73DD68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437" y="4524184"/>
              <a:ext cx="6690940" cy="1882303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6B9049-A54F-452F-87C3-F17837A8A3A4}"/>
                </a:ext>
              </a:extLst>
            </p:cNvPr>
            <p:cNvSpPr/>
            <p:nvPr/>
          </p:nvSpPr>
          <p:spPr>
            <a:xfrm>
              <a:off x="1524000" y="4960619"/>
              <a:ext cx="152400" cy="1367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8DB66D-F33A-413F-873A-CB744A16EFE6}"/>
                </a:ext>
              </a:extLst>
            </p:cNvPr>
            <p:cNvSpPr/>
            <p:nvPr/>
          </p:nvSpPr>
          <p:spPr>
            <a:xfrm>
              <a:off x="1524000" y="5266106"/>
              <a:ext cx="152400" cy="1367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3ABA8E-6D51-45A3-B08B-60875E22A355}"/>
                </a:ext>
              </a:extLst>
            </p:cNvPr>
            <p:cNvSpPr/>
            <p:nvPr/>
          </p:nvSpPr>
          <p:spPr>
            <a:xfrm>
              <a:off x="1524000" y="5571593"/>
              <a:ext cx="152400" cy="1367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367BE2-F68E-4880-8867-FE6EDE6A2FDD}"/>
                </a:ext>
              </a:extLst>
            </p:cNvPr>
            <p:cNvSpPr/>
            <p:nvPr/>
          </p:nvSpPr>
          <p:spPr>
            <a:xfrm>
              <a:off x="2902675" y="5266106"/>
              <a:ext cx="152400" cy="13675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610C0C-0B9F-4849-83F7-36215262119B}"/>
              </a:ext>
            </a:extLst>
          </p:cNvPr>
          <p:cNvSpPr txBox="1"/>
          <p:nvPr/>
        </p:nvSpPr>
        <p:spPr>
          <a:xfrm>
            <a:off x="2119313" y="6488668"/>
            <a:ext cx="3481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https://alexlenail.me/NN-SVG/</a:t>
            </a:r>
          </a:p>
        </p:txBody>
      </p:sp>
    </p:spTree>
    <p:extLst>
      <p:ext uri="{BB962C8B-B14F-4D97-AF65-F5344CB8AC3E}">
        <p14:creationId xmlns:p14="http://schemas.microsoft.com/office/powerpoint/2010/main" val="13527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714</Words>
  <Application>Microsoft Office PowerPoint</Application>
  <PresentationFormat>Widescreen</PresentationFormat>
  <Paragraphs>285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CMS Jet Reconstruction with Machine Learning</vt:lpstr>
      <vt:lpstr>Large Hadron Collider (LHC)</vt:lpstr>
      <vt:lpstr>Jets</vt:lpstr>
      <vt:lpstr>Compact Muon Solenoid (CMS)</vt:lpstr>
      <vt:lpstr>Detector Geometry</vt:lpstr>
      <vt:lpstr>Jet Representation</vt:lpstr>
      <vt:lpstr>Current Jet Corrections</vt:lpstr>
      <vt:lpstr>Machine Learning</vt:lpstr>
      <vt:lpstr>Neural Networks</vt:lpstr>
      <vt:lpstr>Reco to Gen Mean Direct</vt:lpstr>
      <vt:lpstr>Results</vt:lpstr>
      <vt:lpstr>Reco to Gen Mean Buildup</vt:lpstr>
      <vt:lpstr>Results</vt:lpstr>
      <vt:lpstr>Reco to Gen Distribution</vt:lpstr>
      <vt:lpstr>Results</vt:lpstr>
      <vt:lpstr>Reco to Gen Distribution Buildup</vt:lpstr>
      <vt:lpstr>Results</vt:lpstr>
      <vt:lpstr>Further Study</vt:lpstr>
      <vt:lpstr>Questions?</vt:lpstr>
      <vt:lpstr>Mass Squared Distribution</vt:lpstr>
      <vt:lpstr>Loss function choice</vt:lpstr>
      <vt:lpstr>Multiple Step Single Predictions</vt:lpstr>
      <vt:lpstr>PowerPoint Presentation</vt:lpstr>
      <vt:lpstr>PowerPoint Presentation</vt:lpstr>
      <vt:lpstr>PowerPoint Presentation</vt:lpstr>
      <vt:lpstr>Results, pT ratio</vt:lpstr>
      <vt:lpstr>Results, dEta</vt:lpstr>
      <vt:lpstr>Results, dR</vt:lpstr>
      <vt:lpstr>Results, pT distributions, raw reco delta</vt:lpstr>
      <vt:lpstr>Results, pT distributions, gen delta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Neural Networks for Predictions from High Dimensional Theories</dc:title>
  <dc:creator>Braden Kronheim</dc:creator>
  <cp:lastModifiedBy>Braden Kronheim</cp:lastModifiedBy>
  <cp:revision>64</cp:revision>
  <dcterms:created xsi:type="dcterms:W3CDTF">2020-10-15T22:59:12Z</dcterms:created>
  <dcterms:modified xsi:type="dcterms:W3CDTF">2021-04-27T23:02:08Z</dcterms:modified>
</cp:coreProperties>
</file>