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838" r:id="rId1"/>
  </p:sldMasterIdLst>
  <p:notesMasterIdLst>
    <p:notesMasterId r:id="rId27"/>
  </p:notesMasterIdLst>
  <p:sldIdLst>
    <p:sldId id="256" r:id="rId2"/>
    <p:sldId id="276" r:id="rId3"/>
    <p:sldId id="285" r:id="rId4"/>
    <p:sldId id="257" r:id="rId5"/>
    <p:sldId id="287" r:id="rId6"/>
    <p:sldId id="280" r:id="rId7"/>
    <p:sldId id="258" r:id="rId8"/>
    <p:sldId id="271" r:id="rId9"/>
    <p:sldId id="263" r:id="rId10"/>
    <p:sldId id="259" r:id="rId11"/>
    <p:sldId id="261" r:id="rId12"/>
    <p:sldId id="281" r:id="rId13"/>
    <p:sldId id="264" r:id="rId14"/>
    <p:sldId id="274" r:id="rId15"/>
    <p:sldId id="272" r:id="rId16"/>
    <p:sldId id="275" r:id="rId17"/>
    <p:sldId id="282" r:id="rId18"/>
    <p:sldId id="266" r:id="rId19"/>
    <p:sldId id="267" r:id="rId20"/>
    <p:sldId id="268" r:id="rId21"/>
    <p:sldId id="277" r:id="rId22"/>
    <p:sldId id="278" r:id="rId23"/>
    <p:sldId id="283" r:id="rId24"/>
    <p:sldId id="288" r:id="rId25"/>
    <p:sldId id="284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פתיחה" id="{300908A8-6A94-4F68-9263-2834259FC2D9}">
          <p14:sldIdLst>
            <p14:sldId id="256"/>
            <p14:sldId id="276"/>
            <p14:sldId id="285"/>
            <p14:sldId id="257"/>
            <p14:sldId id="287"/>
          </p14:sldIdLst>
        </p14:section>
        <p14:section name="חלק 1 - מערכת ניתוח" id="{1F427979-6206-4972-8656-D9C4AAD30EB6}">
          <p14:sldIdLst>
            <p14:sldId id="280"/>
            <p14:sldId id="258"/>
            <p14:sldId id="271"/>
            <p14:sldId id="263"/>
            <p14:sldId id="259"/>
            <p14:sldId id="261"/>
          </p14:sldIdLst>
        </p14:section>
        <p14:section name="חלק 2  - מחולל קוד אישי" id="{88CB7923-52C5-42CE-A9DF-ED6751AE6751}">
          <p14:sldIdLst>
            <p14:sldId id="281"/>
            <p14:sldId id="264"/>
            <p14:sldId id="274"/>
            <p14:sldId id="272"/>
            <p14:sldId id="275"/>
          </p14:sldIdLst>
        </p14:section>
        <p14:section name="חלק 3 - מערכת העזר" id="{183E4C75-4780-4527-B01C-4A2159086C1E}">
          <p14:sldIdLst>
            <p14:sldId id="282"/>
            <p14:sldId id="266"/>
            <p14:sldId id="267"/>
            <p14:sldId id="268"/>
            <p14:sldId id="277"/>
            <p14:sldId id="278"/>
            <p14:sldId id="283"/>
            <p14:sldId id="288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 autoAdjust="0"/>
  </p:normalViewPr>
  <p:slideViewPr>
    <p:cSldViewPr snapToGrid="0">
      <p:cViewPr varScale="1">
        <p:scale>
          <a:sx n="86" d="100"/>
          <a:sy n="86" d="100"/>
        </p:scale>
        <p:origin x="1382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ברק רוט" userId="6ddb7a05c5c3f5f4" providerId="LiveId" clId="{8E93AC17-3511-4AB5-B14F-7A550104DBE6}"/>
    <pc:docChg chg="undo custSel modSld">
      <pc:chgData name="ברק רוט" userId="6ddb7a05c5c3f5f4" providerId="LiveId" clId="{8E93AC17-3511-4AB5-B14F-7A550104DBE6}" dt="2020-10-29T15:55:07.918" v="190" actId="14100"/>
      <pc:docMkLst>
        <pc:docMk/>
      </pc:docMkLst>
      <pc:sldChg chg="addSp delSp modSp">
        <pc:chgData name="ברק רוט" userId="6ddb7a05c5c3f5f4" providerId="LiveId" clId="{8E93AC17-3511-4AB5-B14F-7A550104DBE6}" dt="2020-10-29T15:49:46.139" v="187" actId="164"/>
        <pc:sldMkLst>
          <pc:docMk/>
          <pc:sldMk cId="2627308194" sldId="271"/>
        </pc:sldMkLst>
        <pc:spChg chg="mod topLvl">
          <ac:chgData name="ברק רוט" userId="6ddb7a05c5c3f5f4" providerId="LiveId" clId="{8E93AC17-3511-4AB5-B14F-7A550104DBE6}" dt="2020-10-29T15:49:36.937" v="185" actId="165"/>
          <ac:spMkLst>
            <pc:docMk/>
            <pc:sldMk cId="2627308194" sldId="271"/>
            <ac:spMk id="5" creationId="{D91186B6-6CAF-4D64-B935-15B00640CAE9}"/>
          </ac:spMkLst>
        </pc:spChg>
        <pc:spChg chg="mod topLvl">
          <ac:chgData name="ברק רוט" userId="6ddb7a05c5c3f5f4" providerId="LiveId" clId="{8E93AC17-3511-4AB5-B14F-7A550104DBE6}" dt="2020-10-29T15:49:46.139" v="187" actId="164"/>
          <ac:spMkLst>
            <pc:docMk/>
            <pc:sldMk cId="2627308194" sldId="271"/>
            <ac:spMk id="7" creationId="{8D72B9AC-E4B5-47CD-B0E0-B5900019A7A0}"/>
          </ac:spMkLst>
        </pc:spChg>
        <pc:spChg chg="mod topLvl">
          <ac:chgData name="ברק רוט" userId="6ddb7a05c5c3f5f4" providerId="LiveId" clId="{8E93AC17-3511-4AB5-B14F-7A550104DBE6}" dt="2020-10-29T15:49:46.139" v="187" actId="164"/>
          <ac:spMkLst>
            <pc:docMk/>
            <pc:sldMk cId="2627308194" sldId="271"/>
            <ac:spMk id="8" creationId="{462204A7-E911-469E-B32F-5494BA4046A0}"/>
          </ac:spMkLst>
        </pc:spChg>
        <pc:spChg chg="mod topLvl">
          <ac:chgData name="ברק רוט" userId="6ddb7a05c5c3f5f4" providerId="LiveId" clId="{8E93AC17-3511-4AB5-B14F-7A550104DBE6}" dt="2020-10-29T15:49:46.139" v="187" actId="164"/>
          <ac:spMkLst>
            <pc:docMk/>
            <pc:sldMk cId="2627308194" sldId="271"/>
            <ac:spMk id="9" creationId="{4F1E7CF7-AD29-4D26-84E5-C061AC2654F8}"/>
          </ac:spMkLst>
        </pc:spChg>
        <pc:spChg chg="mod topLvl">
          <ac:chgData name="ברק רוט" userId="6ddb7a05c5c3f5f4" providerId="LiveId" clId="{8E93AC17-3511-4AB5-B14F-7A550104DBE6}" dt="2020-10-29T15:49:46.139" v="187" actId="164"/>
          <ac:spMkLst>
            <pc:docMk/>
            <pc:sldMk cId="2627308194" sldId="271"/>
            <ac:spMk id="11" creationId="{29F3B0EF-F3D4-4AD3-90E2-7A9562048A18}"/>
          </ac:spMkLst>
        </pc:spChg>
        <pc:spChg chg="mod topLvl">
          <ac:chgData name="ברק רוט" userId="6ddb7a05c5c3f5f4" providerId="LiveId" clId="{8E93AC17-3511-4AB5-B14F-7A550104DBE6}" dt="2020-10-29T15:49:46.139" v="187" actId="164"/>
          <ac:spMkLst>
            <pc:docMk/>
            <pc:sldMk cId="2627308194" sldId="271"/>
            <ac:spMk id="12" creationId="{3E8C2697-E6FA-4C6D-9147-8D460D4BE3FA}"/>
          </ac:spMkLst>
        </pc:spChg>
        <pc:spChg chg="mod topLvl">
          <ac:chgData name="ברק רוט" userId="6ddb7a05c5c3f5f4" providerId="LiveId" clId="{8E93AC17-3511-4AB5-B14F-7A550104DBE6}" dt="2020-10-29T15:49:46.139" v="187" actId="164"/>
          <ac:spMkLst>
            <pc:docMk/>
            <pc:sldMk cId="2627308194" sldId="271"/>
            <ac:spMk id="13" creationId="{A0BB4D71-44EE-4535-AE3D-477F1D7D1581}"/>
          </ac:spMkLst>
        </pc:spChg>
        <pc:spChg chg="mod topLvl">
          <ac:chgData name="ברק רוט" userId="6ddb7a05c5c3f5f4" providerId="LiveId" clId="{8E93AC17-3511-4AB5-B14F-7A550104DBE6}" dt="2020-10-29T15:49:46.139" v="187" actId="164"/>
          <ac:spMkLst>
            <pc:docMk/>
            <pc:sldMk cId="2627308194" sldId="271"/>
            <ac:spMk id="14" creationId="{610AE2F3-621D-4C32-B5DA-5343D0F03615}"/>
          </ac:spMkLst>
        </pc:spChg>
        <pc:spChg chg="mod topLvl">
          <ac:chgData name="ברק רוט" userId="6ddb7a05c5c3f5f4" providerId="LiveId" clId="{8E93AC17-3511-4AB5-B14F-7A550104DBE6}" dt="2020-10-29T15:49:46.139" v="187" actId="164"/>
          <ac:spMkLst>
            <pc:docMk/>
            <pc:sldMk cId="2627308194" sldId="271"/>
            <ac:spMk id="15" creationId="{5A7A8B86-2C8F-4E20-BFE0-FE75D440F1DB}"/>
          </ac:spMkLst>
        </pc:spChg>
        <pc:spChg chg="mod topLvl">
          <ac:chgData name="ברק רוט" userId="6ddb7a05c5c3f5f4" providerId="LiveId" clId="{8E93AC17-3511-4AB5-B14F-7A550104DBE6}" dt="2020-10-29T15:49:46.139" v="187" actId="164"/>
          <ac:spMkLst>
            <pc:docMk/>
            <pc:sldMk cId="2627308194" sldId="271"/>
            <ac:spMk id="16" creationId="{5ACD63C7-E754-46DE-8F63-AD6E0BBE6F6C}"/>
          </ac:spMkLst>
        </pc:spChg>
        <pc:spChg chg="mod topLvl">
          <ac:chgData name="ברק רוט" userId="6ddb7a05c5c3f5f4" providerId="LiveId" clId="{8E93AC17-3511-4AB5-B14F-7A550104DBE6}" dt="2020-10-29T15:49:36.937" v="185" actId="165"/>
          <ac:spMkLst>
            <pc:docMk/>
            <pc:sldMk cId="2627308194" sldId="271"/>
            <ac:spMk id="17" creationId="{A76B0AD2-427A-48EB-9166-FE47032F8856}"/>
          </ac:spMkLst>
        </pc:spChg>
        <pc:spChg chg="mod topLvl">
          <ac:chgData name="ברק רוט" userId="6ddb7a05c5c3f5f4" providerId="LiveId" clId="{8E93AC17-3511-4AB5-B14F-7A550104DBE6}" dt="2020-10-29T15:49:46.139" v="187" actId="164"/>
          <ac:spMkLst>
            <pc:docMk/>
            <pc:sldMk cId="2627308194" sldId="271"/>
            <ac:spMk id="20" creationId="{D1A4F9A1-F336-47CD-ACE5-723EFA423B0A}"/>
          </ac:spMkLst>
        </pc:spChg>
        <pc:grpChg chg="add del mod">
          <ac:chgData name="ברק רוט" userId="6ddb7a05c5c3f5f4" providerId="LiveId" clId="{8E93AC17-3511-4AB5-B14F-7A550104DBE6}" dt="2020-10-29T15:49:36.161" v="184" actId="165"/>
          <ac:grpSpMkLst>
            <pc:docMk/>
            <pc:sldMk cId="2627308194" sldId="271"/>
            <ac:grpSpMk id="2" creationId="{18FBCE70-416E-4F56-AFF1-0358D9D776FA}"/>
          </ac:grpSpMkLst>
        </pc:grpChg>
        <pc:grpChg chg="add mod">
          <ac:chgData name="ברק רוט" userId="6ddb7a05c5c3f5f4" providerId="LiveId" clId="{8E93AC17-3511-4AB5-B14F-7A550104DBE6}" dt="2020-10-29T15:49:46.139" v="187" actId="164"/>
          <ac:grpSpMkLst>
            <pc:docMk/>
            <pc:sldMk cId="2627308194" sldId="271"/>
            <ac:grpSpMk id="3" creationId="{A5662E77-AAD0-42E3-8ACC-ACD04148B250}"/>
          </ac:grpSpMkLst>
        </pc:grpChg>
        <pc:grpChg chg="del mod topLvl">
          <ac:chgData name="ברק רוט" userId="6ddb7a05c5c3f5f4" providerId="LiveId" clId="{8E93AC17-3511-4AB5-B14F-7A550104DBE6}" dt="2020-10-29T15:49:37.688" v="186" actId="165"/>
          <ac:grpSpMkLst>
            <pc:docMk/>
            <pc:sldMk cId="2627308194" sldId="271"/>
            <ac:grpSpMk id="6" creationId="{E8EFDA61-3DDD-4023-A93B-ABFD7126868E}"/>
          </ac:grpSpMkLst>
        </pc:grpChg>
        <pc:grpChg chg="del mod topLvl">
          <ac:chgData name="ברק רוט" userId="6ddb7a05c5c3f5f4" providerId="LiveId" clId="{8E93AC17-3511-4AB5-B14F-7A550104DBE6}" dt="2020-10-29T15:49:37.688" v="186" actId="165"/>
          <ac:grpSpMkLst>
            <pc:docMk/>
            <pc:sldMk cId="2627308194" sldId="271"/>
            <ac:grpSpMk id="19" creationId="{123CCB61-E09C-4B63-953E-5914293EFD07}"/>
          </ac:grpSpMkLst>
        </pc:grpChg>
        <pc:grpChg chg="del mod topLvl">
          <ac:chgData name="ברק רוט" userId="6ddb7a05c5c3f5f4" providerId="LiveId" clId="{8E93AC17-3511-4AB5-B14F-7A550104DBE6}" dt="2020-10-29T15:49:37.688" v="186" actId="165"/>
          <ac:grpSpMkLst>
            <pc:docMk/>
            <pc:sldMk cId="2627308194" sldId="271"/>
            <ac:grpSpMk id="26" creationId="{0D4CF193-F004-46CF-9EB2-9A5BBE4CF192}"/>
          </ac:grpSpMkLst>
        </pc:grpChg>
        <pc:grpChg chg="del mod topLvl">
          <ac:chgData name="ברק רוט" userId="6ddb7a05c5c3f5f4" providerId="LiveId" clId="{8E93AC17-3511-4AB5-B14F-7A550104DBE6}" dt="2020-10-29T15:49:36.937" v="185" actId="165"/>
          <ac:grpSpMkLst>
            <pc:docMk/>
            <pc:sldMk cId="2627308194" sldId="271"/>
            <ac:grpSpMk id="27" creationId="{B67737B3-320D-474D-928E-39FFFBA739AE}"/>
          </ac:grpSpMkLst>
        </pc:grpChg>
        <pc:picChg chg="mod topLvl">
          <ac:chgData name="ברק רוט" userId="6ddb7a05c5c3f5f4" providerId="LiveId" clId="{8E93AC17-3511-4AB5-B14F-7A550104DBE6}" dt="2020-10-29T15:49:46.139" v="187" actId="164"/>
          <ac:picMkLst>
            <pc:docMk/>
            <pc:sldMk cId="2627308194" sldId="271"/>
            <ac:picMk id="10" creationId="{536C935E-F57C-4264-B420-4EAAEC8BE6D4}"/>
          </ac:picMkLst>
        </pc:picChg>
        <pc:picChg chg="mod topLvl">
          <ac:chgData name="ברק רוט" userId="6ddb7a05c5c3f5f4" providerId="LiveId" clId="{8E93AC17-3511-4AB5-B14F-7A550104DBE6}" dt="2020-10-29T15:49:46.139" v="187" actId="164"/>
          <ac:picMkLst>
            <pc:docMk/>
            <pc:sldMk cId="2627308194" sldId="271"/>
            <ac:picMk id="21" creationId="{7F5AC218-A9A3-471C-9DD8-A87AA2B1B355}"/>
          </ac:picMkLst>
        </pc:picChg>
        <pc:picChg chg="mod topLvl">
          <ac:chgData name="ברק רוט" userId="6ddb7a05c5c3f5f4" providerId="LiveId" clId="{8E93AC17-3511-4AB5-B14F-7A550104DBE6}" dt="2020-10-29T15:49:46.139" v="187" actId="164"/>
          <ac:picMkLst>
            <pc:docMk/>
            <pc:sldMk cId="2627308194" sldId="271"/>
            <ac:picMk id="22" creationId="{88643D31-FE39-403B-B2AE-6A0FD3ADEC6C}"/>
          </ac:picMkLst>
        </pc:picChg>
        <pc:picChg chg="mod topLvl">
          <ac:chgData name="ברק רוט" userId="6ddb7a05c5c3f5f4" providerId="LiveId" clId="{8E93AC17-3511-4AB5-B14F-7A550104DBE6}" dt="2020-10-29T15:49:46.139" v="187" actId="164"/>
          <ac:picMkLst>
            <pc:docMk/>
            <pc:sldMk cId="2627308194" sldId="271"/>
            <ac:picMk id="25" creationId="{7E48426F-1542-4D2C-8231-37ECAD8BE457}"/>
          </ac:picMkLst>
        </pc:picChg>
        <pc:picChg chg="mod topLvl">
          <ac:chgData name="ברק רוט" userId="6ddb7a05c5c3f5f4" providerId="LiveId" clId="{8E93AC17-3511-4AB5-B14F-7A550104DBE6}" dt="2020-10-29T15:49:46.139" v="187" actId="164"/>
          <ac:picMkLst>
            <pc:docMk/>
            <pc:sldMk cId="2627308194" sldId="271"/>
            <ac:picMk id="29" creationId="{4B14F4BE-DDA1-482A-ACD4-6340FA8FAB72}"/>
          </ac:picMkLst>
        </pc:picChg>
      </pc:sldChg>
      <pc:sldChg chg="delSp modSp mod">
        <pc:chgData name="ברק רוט" userId="6ddb7a05c5c3f5f4" providerId="LiveId" clId="{8E93AC17-3511-4AB5-B14F-7A550104DBE6}" dt="2020-10-29T15:55:07.918" v="190" actId="14100"/>
        <pc:sldMkLst>
          <pc:docMk/>
          <pc:sldMk cId="1469298131" sldId="277"/>
        </pc:sldMkLst>
        <pc:spChg chg="mod topLvl">
          <ac:chgData name="ברק רוט" userId="6ddb7a05c5c3f5f4" providerId="LiveId" clId="{8E93AC17-3511-4AB5-B14F-7A550104DBE6}" dt="2020-10-29T15:54:53.333" v="188" actId="165"/>
          <ac:spMkLst>
            <pc:docMk/>
            <pc:sldMk cId="1469298131" sldId="277"/>
            <ac:spMk id="13" creationId="{659670E4-E9FF-4DA7-B4CF-AE85504BF1DA}"/>
          </ac:spMkLst>
        </pc:spChg>
        <pc:spChg chg="mod topLvl">
          <ac:chgData name="ברק רוט" userId="6ddb7a05c5c3f5f4" providerId="LiveId" clId="{8E93AC17-3511-4AB5-B14F-7A550104DBE6}" dt="2020-10-29T15:54:53.333" v="188" actId="165"/>
          <ac:spMkLst>
            <pc:docMk/>
            <pc:sldMk cId="1469298131" sldId="277"/>
            <ac:spMk id="14" creationId="{9CABBE0E-0AE0-4647-988B-CB0A9DFAA9AF}"/>
          </ac:spMkLst>
        </pc:spChg>
        <pc:spChg chg="mod topLvl">
          <ac:chgData name="ברק רוט" userId="6ddb7a05c5c3f5f4" providerId="LiveId" clId="{8E93AC17-3511-4AB5-B14F-7A550104DBE6}" dt="2020-10-29T15:54:53.333" v="188" actId="165"/>
          <ac:spMkLst>
            <pc:docMk/>
            <pc:sldMk cId="1469298131" sldId="277"/>
            <ac:spMk id="15" creationId="{448794B2-035A-4767-9B7B-5929A6B37AFF}"/>
          </ac:spMkLst>
        </pc:spChg>
        <pc:grpChg chg="del">
          <ac:chgData name="ברק רוט" userId="6ddb7a05c5c3f5f4" providerId="LiveId" clId="{8E93AC17-3511-4AB5-B14F-7A550104DBE6}" dt="2020-10-29T15:54:53.333" v="188" actId="165"/>
          <ac:grpSpMkLst>
            <pc:docMk/>
            <pc:sldMk cId="1469298131" sldId="277"/>
            <ac:grpSpMk id="19" creationId="{AD244BEC-541D-4FA9-9461-827A5F04BEB3}"/>
          </ac:grpSpMkLst>
        </pc:grpChg>
        <pc:picChg chg="mod topLvl">
          <ac:chgData name="ברק רוט" userId="6ddb7a05c5c3f5f4" providerId="LiveId" clId="{8E93AC17-3511-4AB5-B14F-7A550104DBE6}" dt="2020-10-29T15:55:07.918" v="190" actId="14100"/>
          <ac:picMkLst>
            <pc:docMk/>
            <pc:sldMk cId="1469298131" sldId="277"/>
            <ac:picMk id="11" creationId="{3303A88D-104A-4EFF-AE7F-DA93D8D87315}"/>
          </ac:picMkLst>
        </pc:picChg>
      </pc:sldChg>
      <pc:sldChg chg="modSp mod">
        <pc:chgData name="ברק רוט" userId="6ddb7a05c5c3f5f4" providerId="LiveId" clId="{8E93AC17-3511-4AB5-B14F-7A550104DBE6}" dt="2020-10-29T15:05:05.003" v="180" actId="404"/>
        <pc:sldMkLst>
          <pc:docMk/>
          <pc:sldMk cId="3066808009" sldId="284"/>
        </pc:sldMkLst>
        <pc:spChg chg="mod">
          <ac:chgData name="ברק רוט" userId="6ddb7a05c5c3f5f4" providerId="LiveId" clId="{8E93AC17-3511-4AB5-B14F-7A550104DBE6}" dt="2020-10-29T15:05:05.003" v="180" actId="404"/>
          <ac:spMkLst>
            <pc:docMk/>
            <pc:sldMk cId="3066808009" sldId="284"/>
            <ac:spMk id="3" creationId="{6A1E93A0-69F8-4711-B691-68F89EABBBE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>
            <a:extLst>
              <a:ext uri="{FF2B5EF4-FFF2-40B4-BE49-F238E27FC236}">
                <a16:creationId xmlns:a16="http://schemas.microsoft.com/office/drawing/2014/main" id="{0327638E-0B7B-462C-8163-BE2A9613BA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3DF7D112-607F-4E1E-9363-D35D11C22D8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78323307-D477-4C29-8D47-60D5228C6091}" type="datetimeFigureOut">
              <a:rPr lang="he-IL" smtClean="0"/>
              <a:t>י"א/חשון/תשפ"א</a:t>
            </a:fld>
            <a:endParaRPr lang="he-IL"/>
          </a:p>
        </p:txBody>
      </p:sp>
      <p:sp>
        <p:nvSpPr>
          <p:cNvPr id="4" name="מציין מיקום של תמונת שקופית 3">
            <a:extLst>
              <a:ext uri="{FF2B5EF4-FFF2-40B4-BE49-F238E27FC236}">
                <a16:creationId xmlns:a16="http://schemas.microsoft.com/office/drawing/2014/main" id="{32FBAB44-4ABF-4E14-BF2C-A12EDDAA6C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>
            <a:extLst>
              <a:ext uri="{FF2B5EF4-FFF2-40B4-BE49-F238E27FC236}">
                <a16:creationId xmlns:a16="http://schemas.microsoft.com/office/drawing/2014/main" id="{EF056E23-BC03-42C4-9D9E-09C0A11714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D842447-3EA1-4494-9D64-8DC3FCB3CB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79EBD28-4C77-4F14-B5CC-69B66AA268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94F67BE-09D0-4EC8-88C3-2712ACD7B842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EE76C2-07A4-43DC-9813-233EE937EA13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4554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e-IL" dirty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D705FDBF-E45A-45F8-B63B-1EAC0F37B0F3}" type="datetime9">
              <a:rPr lang="he-IL" smtClean="0"/>
              <a:t>29 אוקטובר, 2020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69CB0A56-F726-4A6B-B298-384418CDBB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1768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DF6B7-B64F-4AA3-A7FB-BC88A47A257E}" type="datetime9">
              <a:rPr lang="he-IL" smtClean="0"/>
              <a:t>29 אוקטובר, 2020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0A56-F726-4A6B-B298-384418CDBB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4633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EBDFC27-D287-47E1-AF53-747069C37BA0}" type="datetime9">
              <a:rPr lang="he-IL" smtClean="0"/>
              <a:t>29 אוקטובר, 2020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9CB0A56-F726-4A6B-B298-384418CDBB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021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F333907B-43D7-465A-8F30-9DE06D26D7E7}" type="datetime9">
              <a:rPr lang="he-IL" smtClean="0"/>
              <a:t>29 אוקטובר, 2020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9CB0A56-F726-4A6B-B298-384418CDBBE5}" type="slidenum">
              <a:rPr lang="he-IL" smtClean="0"/>
              <a:t>‹#›</a:t>
            </a:fld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65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31B9776-55C7-4F51-A64F-D075ABF506F9}" type="datetime9">
              <a:rPr lang="he-IL" smtClean="0"/>
              <a:t>29 אוקטובר, 2020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9CB0A56-F726-4A6B-B298-384418CDBB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9757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C213-DAF4-4E72-8FAF-3516C60D9260}" type="datetime9">
              <a:rPr lang="he-IL" smtClean="0"/>
              <a:t>29 אוקטובר, 2020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0A56-F726-4A6B-B298-384418CDBB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659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dirty="0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23589-A7C8-4645-A81D-DE04B1C0E79F}" type="datetime9">
              <a:rPr lang="he-IL" smtClean="0"/>
              <a:t>29 אוקטובר, 2020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0A56-F726-4A6B-B298-384418CDBB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85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916C6-6285-4510-B8A5-83B88CC7423E}" type="datetime9">
              <a:rPr lang="he-IL" smtClean="0"/>
              <a:t>29 אוקטובר, 2020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0A56-F726-4A6B-B298-384418CDBB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178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99F4E7C-B11B-4B7C-8D81-0D07BACE1978}" type="datetime9">
              <a:rPr lang="he-IL" smtClean="0"/>
              <a:t>29 אוקטובר, 2020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9CB0A56-F726-4A6B-B298-384418CDBB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039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72250" y="6355846"/>
            <a:ext cx="1977390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9CB0A56-F726-4A6B-B298-384418CDBBE5}" type="slidenum">
              <a:rPr lang="he-IL" smtClean="0"/>
              <a:pPr/>
              <a:t>‹#›</a:t>
            </a:fld>
            <a:endParaRPr lang="he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69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D5A72896-4528-46FA-AF19-10194DF90291}" type="datetime9">
              <a:rPr lang="he-IL" smtClean="0"/>
              <a:t>29 אוקטובר, 2020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69CB0A56-F726-4A6B-B298-384418CDBB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320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706A-346B-4F94-BC6A-1B24A1618D7A}" type="datetime9">
              <a:rPr lang="he-IL" smtClean="0"/>
              <a:t>29 אוקטובר, 2020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0A56-F726-4A6B-B298-384418CDBB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270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B821-1AA5-4AB1-A509-89B42F0D503B}" type="datetime9">
              <a:rPr lang="he-IL" smtClean="0"/>
              <a:t>29 אוקטובר, 2020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0A56-F726-4A6B-B298-384418CDBB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796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5F69-148B-41CF-A467-63B8079FBA3E}" type="datetime9">
              <a:rPr lang="he-IL" smtClean="0"/>
              <a:t>29 אוקטובר, 2020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0A56-F726-4A6B-B298-384418CDBB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7720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8DAE1-0D11-4C83-8F5C-783D950A8DAC}" type="datetime9">
              <a:rPr lang="he-IL" smtClean="0"/>
              <a:t>29 אוקטובר, 2020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0A56-F726-4A6B-B298-384418CDBB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845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805E-9BAC-4924-9DDD-74CCB7A8E912}" type="datetime9">
              <a:rPr lang="he-IL" smtClean="0"/>
              <a:t>29 אוקטובר, 2020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0A56-F726-4A6B-B298-384418CDBB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399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643A-1B9C-47B0-BBA1-5A61436A600F}" type="datetime9">
              <a:rPr lang="he-IL" smtClean="0"/>
              <a:t>29 אוקטובר, 2020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0A56-F726-4A6B-B298-384418CDBB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5368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98839-1AB0-4477-894F-F7627D4B958E}" type="datetime9">
              <a:rPr lang="he-IL" smtClean="0"/>
              <a:t>29 אוקטובר, 2020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B0A56-F726-4A6B-B298-384418CDBB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2844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  <p:sldLayoutId id="2147483855" r:id="rId17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kb90dDO55qw&amp;list=PLXXLm4EyRK1NrguGM9qZ6Np-806uYKIg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7" Type="http://schemas.microsoft.com/office/2007/relationships/hdphoto" Target="../media/hdphoto6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ocKZr6kGM7w&amp;list=PLXXLm4EyRK1NrguGM9qZ6Np-806uYKIgE&amp;index=4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microsoft.com/office/2007/relationships/hdphoto" Target="../media/hdphoto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microsoft.com/office/2007/relationships/hdphoto" Target="../media/hdphoto8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9.wdp"/><Relationship Id="rId7" Type="http://schemas.openxmlformats.org/officeDocument/2006/relationships/image" Target="../media/image22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0.wdp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microsoft.com/office/2007/relationships/hdphoto" Target="../media/hdphoto3.wd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ocKZr6kGM7w&amp;list=PLXXLm4EyRK1NrguGM9qZ6Np-806uYKIgE&amp;index=4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microsoft.com/office/2007/relationships/hdphoto" Target="../media/hdphoto11.wdp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CWuMGgLZYbw&amp;list=PLXXLm4EyRK1NrguGM9qZ6Np-806uYKIgE&amp;index=7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7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4EC5A67-D835-447E-ADCC-F6B3B17013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>
              <a:spcBef>
                <a:spcPts val="1000"/>
              </a:spcBef>
              <a:buFont typeface="Arial" panose="020B0604020202020204" pitchFamily="34" charset="0"/>
            </a:pPr>
            <a:r>
              <a:rPr lang="he-IL" b="1" dirty="0">
                <a:solidFill>
                  <a:srgbClr val="000000"/>
                </a:solidFill>
                <a:latin typeface="Calibri" panose="020F0502020204030204" pitchFamily="34" charset="0"/>
                <a:cs typeface="Gisha" panose="020B0502040204020203" pitchFamily="34" charset="-79"/>
              </a:rPr>
              <a:t>פרויקט מילב"ת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CF6E994-BD88-4C39-B691-C499E134E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399" y="3632200"/>
            <a:ext cx="7386221" cy="1504781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he-IL" sz="2800" dirty="0">
                <a:solidFill>
                  <a:srgbClr val="000000"/>
                </a:solidFill>
                <a:latin typeface="Calibri" panose="020F0502020204030204" pitchFamily="34" charset="0"/>
                <a:cs typeface="Gisha" panose="020B0502040204020203" pitchFamily="34" charset="-79"/>
              </a:rPr>
              <a:t>מערך 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Gisha" panose="020B0502040204020203" pitchFamily="34" charset="-79"/>
              </a:rPr>
              <a:t>IoT</a:t>
            </a:r>
            <a:r>
              <a:rPr lang="he-IL" sz="2800" dirty="0">
                <a:solidFill>
                  <a:srgbClr val="000000"/>
                </a:solidFill>
                <a:latin typeface="Calibri" panose="020F0502020204030204" pitchFamily="34" charset="0"/>
                <a:cs typeface="Gisha" panose="020B0502040204020203" pitchFamily="34" charset="-79"/>
              </a:rPr>
              <a:t> לאנשים עם מוגבלויות</a:t>
            </a:r>
          </a:p>
          <a:p>
            <a:pPr algn="r"/>
            <a:endParaRPr lang="he-IL" sz="1000" dirty="0">
              <a:solidFill>
                <a:srgbClr val="000000"/>
              </a:solidFill>
              <a:latin typeface="Calibri" panose="020F0502020204030204" pitchFamily="34" charset="0"/>
              <a:cs typeface="Gisha" panose="020B0502040204020203" pitchFamily="34" charset="-79"/>
            </a:endParaRPr>
          </a:p>
          <a:p>
            <a:pPr algn="r"/>
            <a:r>
              <a:rPr lang="he-IL" sz="2400" dirty="0">
                <a:solidFill>
                  <a:srgbClr val="000000"/>
                </a:solidFill>
                <a:latin typeface="Calibri" panose="020F0502020204030204" pitchFamily="34" charset="0"/>
                <a:cs typeface="Gisha" panose="020B0502040204020203" pitchFamily="34" charset="-79"/>
              </a:rPr>
              <a:t>פרויקט שנה ד' </a:t>
            </a:r>
          </a:p>
          <a:p>
            <a:pPr algn="r"/>
            <a:r>
              <a:rPr lang="he-IL" sz="2400" dirty="0">
                <a:solidFill>
                  <a:srgbClr val="000000"/>
                </a:solidFill>
                <a:latin typeface="Calibri" panose="020F0502020204030204" pitchFamily="34" charset="0"/>
                <a:cs typeface="Gisha" panose="020B0502040204020203" pitchFamily="34" charset="-79"/>
              </a:rPr>
              <a:t>דבי טברסקי וברק רוט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5745FB16-63F2-42E4-9A90-011E08B64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341" y="670420"/>
            <a:ext cx="3825259" cy="1050599"/>
          </a:xfrm>
          <a:prstGeom prst="rect">
            <a:avLst/>
          </a:prstGeom>
        </p:spPr>
      </p:pic>
      <p:sp>
        <p:nvSpPr>
          <p:cNvPr id="16" name="מציין מיקום של מספר שקופית 15">
            <a:extLst>
              <a:ext uri="{FF2B5EF4-FFF2-40B4-BE49-F238E27FC236}">
                <a16:creationId xmlns:a16="http://schemas.microsoft.com/office/drawing/2014/main" id="{B8840DF6-D8F9-4304-A77D-8C939CD0F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48517" y="6314205"/>
            <a:ext cx="2171700" cy="365125"/>
          </a:xfrm>
        </p:spPr>
        <p:txBody>
          <a:bodyPr/>
          <a:lstStyle/>
          <a:p>
            <a:fld id="{69CB0A56-F726-4A6B-B298-384418CDBBE5}" type="slidenum">
              <a:rPr lang="he-IL" smtClean="0"/>
              <a:t>1</a:t>
            </a:fld>
            <a:endParaRPr lang="he-IL" dirty="0"/>
          </a:p>
        </p:txBody>
      </p:sp>
      <p:sp>
        <p:nvSpPr>
          <p:cNvPr id="17" name="מציין מיקום של תאריך 16">
            <a:extLst>
              <a:ext uri="{FF2B5EF4-FFF2-40B4-BE49-F238E27FC236}">
                <a16:creationId xmlns:a16="http://schemas.microsoft.com/office/drawing/2014/main" id="{2F53E3D2-8C15-4EAF-91FC-428AE88ADA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32171" y="1721019"/>
            <a:ext cx="2297429" cy="365125"/>
          </a:xfrm>
        </p:spPr>
        <p:txBody>
          <a:bodyPr/>
          <a:lstStyle/>
          <a:p>
            <a:fld id="{47FE2C70-5BED-4925-BAAD-2F7A22806700}" type="datetime9">
              <a:rPr lang="he-IL" smtClean="0"/>
              <a:t>29 אוקטובר, 2020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8346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DDD2265-2994-4AD6-8B32-1683C9214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z="4100" b="1" dirty="0">
                <a:latin typeface="Gisha" panose="020B0502040204020203" pitchFamily="34" charset="-79"/>
                <a:cs typeface="Gisha" panose="020B0502040204020203" pitchFamily="34" charset="-79"/>
              </a:rPr>
              <a:t>סרטוני הדרכה לאפליקציה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A1E93A0-69F8-4711-B691-68F89EABB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e-IL" sz="4000" dirty="0">
                <a:latin typeface="Gisha" panose="020B0502040204020203" pitchFamily="34" charset="-79"/>
                <a:cs typeface="Gisha" panose="020B0502040204020203" pitchFamily="34" charset="-79"/>
              </a:rPr>
              <a:t>לחץ על הסמל למעבר לסרטוני ההדרכה:</a:t>
            </a:r>
          </a:p>
        </p:txBody>
      </p:sp>
      <p:pic>
        <p:nvPicPr>
          <p:cNvPr id="5" name="תמונה 4">
            <a:hlinkClick r:id="rId2"/>
            <a:extLst>
              <a:ext uri="{FF2B5EF4-FFF2-40B4-BE49-F238E27FC236}">
                <a16:creationId xmlns:a16="http://schemas.microsoft.com/office/drawing/2014/main" id="{C5C88286-62F3-4E37-8967-5B16593C5A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142" y="3736262"/>
            <a:ext cx="2067716" cy="2067716"/>
          </a:xfrm>
          <a:prstGeom prst="rect">
            <a:avLst/>
          </a:prstGeom>
        </p:spPr>
      </p:pic>
      <p:sp>
        <p:nvSpPr>
          <p:cNvPr id="6" name="כותרת 1">
            <a:extLst>
              <a:ext uri="{FF2B5EF4-FFF2-40B4-BE49-F238E27FC236}">
                <a16:creationId xmlns:a16="http://schemas.microsoft.com/office/drawing/2014/main" id="{71169E48-C635-4C54-86B5-28271F006A8B}"/>
              </a:ext>
            </a:extLst>
          </p:cNvPr>
          <p:cNvSpPr txBox="1">
            <a:spLocks/>
          </p:cNvSpPr>
          <p:nvPr/>
        </p:nvSpPr>
        <p:spPr>
          <a:xfrm>
            <a:off x="5220182" y="165423"/>
            <a:ext cx="3219182" cy="646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000">
                <a:latin typeface="Gisha" panose="020B0502040204020203" pitchFamily="34" charset="-79"/>
                <a:cs typeface="Gisha" panose="020B0502040204020203" pitchFamily="34" charset="-79"/>
              </a:rPr>
              <a:t>חלק 1 - מערכת ניתוח יכולות </a:t>
            </a:r>
            <a:endParaRPr lang="he-IL" sz="20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16" name="מציין מיקום של מספר שקופית 15">
            <a:extLst>
              <a:ext uri="{FF2B5EF4-FFF2-40B4-BE49-F238E27FC236}">
                <a16:creationId xmlns:a16="http://schemas.microsoft.com/office/drawing/2014/main" id="{AC12996D-8D22-4B65-B779-D0FCEBA9F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0A56-F726-4A6B-B298-384418CDBBE5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699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CB4CB472-1D29-453E-9BEB-D950F3AFC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3680" y1="22699" x2="97813" y2="32976"/>
                        <a14:foregroundMark x1="90560" y1="23682" x2="72960" y2="73637"/>
                        <a14:foregroundMark x1="10080" y1="47989" x2="17547" y2="81948"/>
                        <a14:foregroundMark x1="8960" y1="43521" x2="8960" y2="78463"/>
                        <a14:foregroundMark x1="28427" y1="43521" x2="48480" y2="91510"/>
                        <a14:foregroundMark x1="50400" y1="38427" x2="54827" y2="88382"/>
                        <a14:foregroundMark x1="40107" y1="55407" x2="26933" y2="89008"/>
                        <a14:foregroundMark x1="37227" y1="52458" x2="20427" y2="85791"/>
                        <a14:foregroundMark x1="23680" y1="57641" x2="10880" y2="92493"/>
                        <a14:foregroundMark x1="2240" y1="68811" x2="2827" y2="93476"/>
                        <a14:foregroundMark x1="16427" y1="66935" x2="16427" y2="66935"/>
                        <a14:foregroundMark x1="40480" y1="60143" x2="40480" y2="60143"/>
                        <a14:foregroundMark x1="70080" y1="63986" x2="78133" y2="89276"/>
                        <a14:foregroundMark x1="83840" y1="59249" x2="90133" y2="95085"/>
                        <a14:foregroundMark x1="85973" y1="46738" x2="88427" y2="83914"/>
                        <a14:foregroundMark x1="84427" y1="62109" x2="77173" y2="93119"/>
                        <a14:foregroundMark x1="79840" y1="56300" x2="66667" y2="94102"/>
                        <a14:foregroundMark x1="71253" y1="66220" x2="58827" y2="99911"/>
                        <a14:foregroundMark x1="72213" y1="69169" x2="56747" y2="92493"/>
                        <a14:foregroundMark x1="80213" y1="49330" x2="53867" y2="83914"/>
                        <a14:foregroundMark x1="81760" y1="23324" x2="69920" y2="52815"/>
                        <a14:foregroundMark x1="83680" y1="11171" x2="65120" y2="33601"/>
                        <a14:foregroundMark x1="89760" y1="1609" x2="64960" y2="18231"/>
                        <a14:foregroundMark x1="53867" y1="1877" x2="41440" y2="19482"/>
                        <a14:foregroundMark x1="40693" y1="2592" x2="29973" y2="34853"/>
                        <a14:foregroundMark x1="30933" y1="12511" x2="28053" y2="39678"/>
                        <a14:foregroundMark x1="34187" y1="10277" x2="24053" y2="29401"/>
                        <a14:foregroundMark x1="34773" y1="8668" x2="6080" y2="52189"/>
                        <a14:foregroundMark x1="21173" y1="40929" x2="533" y2="37444"/>
                        <a14:foregroundMark x1="25760" y1="36819" x2="50240" y2="28150"/>
                        <a14:foregroundMark x1="39733" y1="22431" x2="39733" y2="43878"/>
                        <a14:foregroundMark x1="40267" y1="31367" x2="42987" y2="40929"/>
                        <a14:backgroundMark x1="20213" y1="4468" x2="373" y2="14388"/>
                        <a14:backgroundMark x1="16427" y1="15371" x2="5493" y2="1609"/>
                        <a14:backgroundMark x1="18293" y1="1251" x2="1120" y2="48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94" y="853206"/>
            <a:ext cx="6057914" cy="3615363"/>
          </a:xfrm>
          <a:prstGeom prst="rect">
            <a:avLst/>
          </a:prstGeom>
        </p:spPr>
      </p:pic>
      <p:grpSp>
        <p:nvGrpSpPr>
          <p:cNvPr id="5" name="קבוצה 4">
            <a:extLst>
              <a:ext uri="{FF2B5EF4-FFF2-40B4-BE49-F238E27FC236}">
                <a16:creationId xmlns:a16="http://schemas.microsoft.com/office/drawing/2014/main" id="{05EFF754-E42C-4A6E-8323-1463CC8A15A5}"/>
              </a:ext>
            </a:extLst>
          </p:cNvPr>
          <p:cNvGrpSpPr/>
          <p:nvPr/>
        </p:nvGrpSpPr>
        <p:grpSpPr>
          <a:xfrm>
            <a:off x="25548" y="3568157"/>
            <a:ext cx="1433676" cy="3260384"/>
            <a:chOff x="1299857" y="2689142"/>
            <a:chExt cx="1615959" cy="3804408"/>
          </a:xfrm>
        </p:grpSpPr>
        <p:grpSp>
          <p:nvGrpSpPr>
            <p:cNvPr id="6" name="קבוצה 5">
              <a:extLst>
                <a:ext uri="{FF2B5EF4-FFF2-40B4-BE49-F238E27FC236}">
                  <a16:creationId xmlns:a16="http://schemas.microsoft.com/office/drawing/2014/main" id="{237F8D28-FD5D-4AC3-A3AD-D7883EB24B15}"/>
                </a:ext>
              </a:extLst>
            </p:cNvPr>
            <p:cNvGrpSpPr/>
            <p:nvPr/>
          </p:nvGrpSpPr>
          <p:grpSpPr>
            <a:xfrm>
              <a:off x="1299857" y="2689142"/>
              <a:ext cx="1609557" cy="3804408"/>
              <a:chOff x="1299857" y="2689142"/>
              <a:chExt cx="1609557" cy="3804408"/>
            </a:xfrm>
          </p:grpSpPr>
          <p:pic>
            <p:nvPicPr>
              <p:cNvPr id="9" name="Picture 3">
                <a:extLst>
                  <a:ext uri="{FF2B5EF4-FFF2-40B4-BE49-F238E27FC236}">
                    <a16:creationId xmlns:a16="http://schemas.microsoft.com/office/drawing/2014/main" id="{791C78AC-B284-47F0-A4E8-705ADC2F91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9857" y="2689142"/>
                <a:ext cx="1609557" cy="3804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" name="Picture 6">
                <a:extLst>
                  <a:ext uri="{FF2B5EF4-FFF2-40B4-BE49-F238E27FC236}">
                    <a16:creationId xmlns:a16="http://schemas.microsoft.com/office/drawing/2014/main" id="{B146257B-5493-464F-B85E-2D91EB4080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43873" y="3429000"/>
                <a:ext cx="936104" cy="1656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7" name="TextBox 9">
              <a:extLst>
                <a:ext uri="{FF2B5EF4-FFF2-40B4-BE49-F238E27FC236}">
                  <a16:creationId xmlns:a16="http://schemas.microsoft.com/office/drawing/2014/main" id="{0C063FE3-314E-4AD5-8D11-AB307BAAB419}"/>
                </a:ext>
              </a:extLst>
            </p:cNvPr>
            <p:cNvSpPr txBox="1"/>
            <p:nvPr/>
          </p:nvSpPr>
          <p:spPr>
            <a:xfrm>
              <a:off x="1371865" y="2783251"/>
              <a:ext cx="108012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אפליקציה</a:t>
              </a:r>
            </a:p>
          </p:txBody>
        </p:sp>
        <p:pic>
          <p:nvPicPr>
            <p:cNvPr id="8" name="Picture 3">
              <a:extLst>
                <a:ext uri="{FF2B5EF4-FFF2-40B4-BE49-F238E27FC236}">
                  <a16:creationId xmlns:a16="http://schemas.microsoft.com/office/drawing/2014/main" id="{E911856C-6406-4E49-BE26-60A96FAD0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801" b="89915" l="7047" r="89933">
                          <a14:foregroundMark x1="28188" y1="46733" x2="12081" y2="52273"/>
                          <a14:foregroundMark x1="31208" y1="50852" x2="26510" y2="53125"/>
                          <a14:foregroundMark x1="18121" y1="56818" x2="12416" y2="60227"/>
                          <a14:foregroundMark x1="11745" y1="52273" x2="10067" y2="53409"/>
                          <a14:foregroundMark x1="13758" y1="60795" x2="12416" y2="64063"/>
                          <a14:foregroundMark x1="11074" y1="56534" x2="9732" y2="58523"/>
                          <a14:foregroundMark x1="12081" y1="49716" x2="8054" y2="51989"/>
                          <a14:foregroundMark x1="13423" y1="56676" x2="7047" y2="63636"/>
                          <a14:foregroundMark x1="10067" y1="62642" x2="11074" y2="6889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6259" y="2689142"/>
              <a:ext cx="1609557" cy="3804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11" name="טבלה 10">
            <a:extLst>
              <a:ext uri="{FF2B5EF4-FFF2-40B4-BE49-F238E27FC236}">
                <a16:creationId xmlns:a16="http://schemas.microsoft.com/office/drawing/2014/main" id="{5764EA24-4C6D-4F58-85F2-C1BB6FAD8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455504"/>
              </p:ext>
            </p:extLst>
          </p:nvPr>
        </p:nvGraphicFramePr>
        <p:xfrm>
          <a:off x="5140019" y="3807068"/>
          <a:ext cx="3409621" cy="2590800"/>
        </p:xfrm>
        <a:graphic>
          <a:graphicData uri="http://schemas.openxmlformats.org/drawingml/2006/table">
            <a:tbl>
              <a:tblPr rtl="1" firstRow="1" bandRow="1">
                <a:tableStyleId>{327F97BB-C833-4FB7-BDE5-3F7075034690}</a:tableStyleId>
              </a:tblPr>
              <a:tblGrid>
                <a:gridCol w="1115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498">
                  <a:extLst>
                    <a:ext uri="{9D8B030D-6E8A-4147-A177-3AD203B41FA5}">
                      <a16:colId xmlns:a16="http://schemas.microsoft.com/office/drawing/2014/main" val="1554104242"/>
                    </a:ext>
                  </a:extLst>
                </a:gridCol>
                <a:gridCol w="1279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9046"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צבע החוט</a:t>
                      </a:r>
                      <a:endParaRPr lang="he-IL" sz="1600" dirty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החיבור על הלוח</a:t>
                      </a:r>
                      <a:endParaRPr lang="he-IL" sz="1600" dirty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ג'ויסטיק/</a:t>
                      </a:r>
                      <a:r>
                        <a:rPr lang="en-US" sz="1600" dirty="0"/>
                        <a:t>Bluetooth</a:t>
                      </a:r>
                      <a:endParaRPr lang="he-IL" sz="1600" dirty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342">
                <a:tc>
                  <a:txBody>
                    <a:bodyPr/>
                    <a:lstStyle/>
                    <a:p>
                      <a:pPr algn="ctr" rtl="0"/>
                      <a:r>
                        <a:rPr lang="he-IL" sz="1600" b="1" baseline="0" dirty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לבן</a:t>
                      </a:r>
                      <a:r>
                        <a:rPr lang="en-US" sz="1600" b="1" baseline="0" dirty="0"/>
                        <a:t>            </a:t>
                      </a:r>
                      <a:endParaRPr lang="he-IL" sz="1600" b="1" dirty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A1</a:t>
                      </a:r>
                      <a:r>
                        <a:rPr lang="en-US" sz="1600" baseline="0" dirty="0"/>
                        <a:t>            </a:t>
                      </a:r>
                      <a:endParaRPr lang="he-IL" sz="1600" dirty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VR-y           </a:t>
                      </a:r>
                      <a:endParaRPr lang="he-IL" sz="1600" dirty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342">
                <a:tc>
                  <a:txBody>
                    <a:bodyPr/>
                    <a:lstStyle/>
                    <a:p>
                      <a:pPr algn="ctr" rtl="0"/>
                      <a:r>
                        <a:rPr lang="he-IL" sz="1600" b="1" dirty="0">
                          <a:solidFill>
                            <a:srgbClr val="0BB827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ירוק</a:t>
                      </a:r>
                      <a:r>
                        <a:rPr lang="en-US" sz="1600" b="1" baseline="0" dirty="0"/>
                        <a:t>            </a:t>
                      </a:r>
                      <a:endParaRPr lang="he-IL" sz="1600" b="1" dirty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A0</a:t>
                      </a:r>
                      <a:r>
                        <a:rPr lang="en-US" sz="1600" baseline="0" dirty="0"/>
                        <a:t>            </a:t>
                      </a:r>
                      <a:endParaRPr lang="he-IL" sz="1600" dirty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VR-x          </a:t>
                      </a:r>
                      <a:endParaRPr lang="he-IL" sz="1600" dirty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342">
                <a:tc>
                  <a:txBody>
                    <a:bodyPr/>
                    <a:lstStyle/>
                    <a:p>
                      <a:pPr algn="ctr" rtl="0"/>
                      <a:r>
                        <a:rPr lang="he-IL" sz="16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אדום</a:t>
                      </a:r>
                      <a:r>
                        <a:rPr lang="en-US" sz="1600" b="1" baseline="0" dirty="0"/>
                        <a:t>            </a:t>
                      </a:r>
                      <a:endParaRPr lang="he-IL" sz="1600" b="1" dirty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5V</a:t>
                      </a:r>
                      <a:r>
                        <a:rPr lang="en-US" sz="1600" baseline="0" dirty="0"/>
                        <a:t>            </a:t>
                      </a:r>
                      <a:endParaRPr lang="he-IL" sz="1600" dirty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5V</a:t>
                      </a:r>
                      <a:r>
                        <a:rPr lang="en-US" sz="1600" baseline="0" dirty="0"/>
                        <a:t>           </a:t>
                      </a:r>
                      <a:endParaRPr lang="he-IL" sz="1600" dirty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342">
                <a:tc>
                  <a:txBody>
                    <a:bodyPr/>
                    <a:lstStyle/>
                    <a:p>
                      <a:pPr algn="ctr" rtl="0"/>
                      <a:r>
                        <a:rPr lang="he-IL" sz="16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שחור</a:t>
                      </a:r>
                      <a:r>
                        <a:rPr lang="en-US" sz="1600" b="1" dirty="0"/>
                        <a:t>          </a:t>
                      </a:r>
                      <a:endParaRPr lang="he-IL" sz="1600" b="1" dirty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GND          </a:t>
                      </a:r>
                      <a:endParaRPr lang="he-IL" sz="1600" dirty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GND           </a:t>
                      </a:r>
                      <a:endParaRPr lang="he-IL" sz="1600" dirty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342">
                <a:tc>
                  <a:txBody>
                    <a:bodyPr/>
                    <a:lstStyle/>
                    <a:p>
                      <a:pPr algn="ctr" rtl="0"/>
                      <a:r>
                        <a:rPr lang="he-IL" sz="1600" b="1" dirty="0">
                          <a:solidFill>
                            <a:srgbClr val="E7E417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צהוב</a:t>
                      </a:r>
                      <a:endParaRPr lang="he-IL" sz="1600" b="1" dirty="0">
                        <a:solidFill>
                          <a:srgbClr val="E7E417"/>
                        </a:solidFill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Pin1/Tx</a:t>
                      </a:r>
                      <a:endParaRPr lang="he-IL" sz="1600" dirty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RXD            </a:t>
                      </a:r>
                      <a:endParaRPr lang="he-IL" sz="1600" dirty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342">
                <a:tc>
                  <a:txBody>
                    <a:bodyPr/>
                    <a:lstStyle/>
                    <a:p>
                      <a:pPr algn="ctr" rtl="0"/>
                      <a:r>
                        <a:rPr lang="he-IL" sz="1600" b="1" dirty="0">
                          <a:solidFill>
                            <a:srgbClr val="F46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כתום</a:t>
                      </a:r>
                      <a:endParaRPr lang="he-IL" sz="1600" b="1" dirty="0">
                        <a:solidFill>
                          <a:srgbClr val="F46000"/>
                        </a:solidFill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Pin0/Rx          </a:t>
                      </a:r>
                      <a:endParaRPr lang="he-IL" sz="1600" dirty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TXD            </a:t>
                      </a:r>
                      <a:endParaRPr lang="he-IL" sz="1600" dirty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כותרת 1">
            <a:extLst>
              <a:ext uri="{FF2B5EF4-FFF2-40B4-BE49-F238E27FC236}">
                <a16:creationId xmlns:a16="http://schemas.microsoft.com/office/drawing/2014/main" id="{C1598427-E84D-4EB3-A15F-C902E2B59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1707" y="941033"/>
            <a:ext cx="3409621" cy="1493434"/>
          </a:xfrm>
        </p:spPr>
        <p:txBody>
          <a:bodyPr>
            <a:noAutofit/>
          </a:bodyPr>
          <a:lstStyle/>
          <a:p>
            <a:r>
              <a:rPr lang="he-IL" sz="32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latin typeface="Gisha" panose="020B0502040204020203" pitchFamily="34" charset="-79"/>
                <a:cs typeface="Gisha" panose="020B0502040204020203" pitchFamily="34" charset="-79"/>
              </a:rPr>
              <a:t>דיאגרמת חיבורים מפורטת -  </a:t>
            </a:r>
            <a:br>
              <a:rPr lang="en-US" sz="32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latin typeface="Gisha" panose="020B0502040204020203" pitchFamily="34" charset="-79"/>
                <a:cs typeface="Gisha" panose="020B0502040204020203" pitchFamily="34" charset="-79"/>
              </a:rPr>
            </a:br>
            <a:r>
              <a:rPr lang="he-IL" sz="32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latin typeface="Gisha" panose="020B0502040204020203" pitchFamily="34" charset="-79"/>
                <a:cs typeface="Gisha" panose="020B0502040204020203" pitchFamily="34" charset="-79"/>
              </a:rPr>
              <a:t>עם ג'ויסטיק</a:t>
            </a:r>
            <a:br>
              <a:rPr lang="he-IL" sz="32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latin typeface="Gisha" panose="020B0502040204020203" pitchFamily="34" charset="-79"/>
                <a:cs typeface="Gisha" panose="020B0502040204020203" pitchFamily="34" charset="-79"/>
              </a:rPr>
            </a:br>
            <a:br>
              <a:rPr lang="he-IL" sz="32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latin typeface="Gisha" panose="020B0502040204020203" pitchFamily="34" charset="-79"/>
                <a:cs typeface="Gisha" panose="020B0502040204020203" pitchFamily="34" charset="-79"/>
              </a:rPr>
            </a:br>
            <a:endParaRPr lang="he-IL" sz="3200" dirty="0"/>
          </a:p>
        </p:txBody>
      </p:sp>
      <p:sp>
        <p:nvSpPr>
          <p:cNvPr id="13" name="כותרת 1">
            <a:extLst>
              <a:ext uri="{FF2B5EF4-FFF2-40B4-BE49-F238E27FC236}">
                <a16:creationId xmlns:a16="http://schemas.microsoft.com/office/drawing/2014/main" id="{81FF195B-9A1A-481F-A8B1-FD3903C2F9E3}"/>
              </a:ext>
            </a:extLst>
          </p:cNvPr>
          <p:cNvSpPr txBox="1">
            <a:spLocks/>
          </p:cNvSpPr>
          <p:nvPr/>
        </p:nvSpPr>
        <p:spPr>
          <a:xfrm>
            <a:off x="594360" y="6262822"/>
            <a:ext cx="3219182" cy="646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000">
                <a:latin typeface="Gisha" panose="020B0502040204020203" pitchFamily="34" charset="-79"/>
                <a:cs typeface="Gisha" panose="020B0502040204020203" pitchFamily="34" charset="-79"/>
              </a:rPr>
              <a:t>חלק 1 - מערכת ניתוח יכולות </a:t>
            </a:r>
            <a:endParaRPr lang="he-IL" sz="20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22" name="מציין מיקום של מספר שקופית 21">
            <a:extLst>
              <a:ext uri="{FF2B5EF4-FFF2-40B4-BE49-F238E27FC236}">
                <a16:creationId xmlns:a16="http://schemas.microsoft.com/office/drawing/2014/main" id="{3C93796F-66E3-4608-BC74-8C3EE0CE8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0A56-F726-4A6B-B298-384418CDBBE5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724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AC3E931-B1BD-4292-9F80-0C31AD794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5451232"/>
          </a:xfrm>
        </p:spPr>
        <p:txBody>
          <a:bodyPr>
            <a:normAutofit/>
          </a:bodyPr>
          <a:lstStyle/>
          <a:p>
            <a:r>
              <a:rPr lang="he-IL" sz="6000" b="1" dirty="0">
                <a:latin typeface="Gisha" panose="020B0502040204020203" pitchFamily="34" charset="-79"/>
                <a:cs typeface="Gisha" panose="020B0502040204020203" pitchFamily="34" charset="-79"/>
              </a:rPr>
              <a:t>חלק 2</a:t>
            </a:r>
            <a:br>
              <a:rPr lang="he-IL" sz="6000" b="1" dirty="0">
                <a:latin typeface="Gisha" panose="020B0502040204020203" pitchFamily="34" charset="-79"/>
                <a:cs typeface="Gisha" panose="020B0502040204020203" pitchFamily="34" charset="-79"/>
              </a:rPr>
            </a:br>
            <a:r>
              <a:rPr lang="he-IL" sz="6000" b="1" dirty="0">
                <a:latin typeface="Gisha" panose="020B0502040204020203" pitchFamily="34" charset="-79"/>
                <a:cs typeface="Gisha" panose="020B0502040204020203" pitchFamily="34" charset="-79"/>
              </a:rPr>
              <a:t>מחולל קוד אישי</a:t>
            </a:r>
          </a:p>
        </p:txBody>
      </p:sp>
      <p:sp>
        <p:nvSpPr>
          <p:cNvPr id="13" name="מציין מיקום של מספר שקופית 12">
            <a:extLst>
              <a:ext uri="{FF2B5EF4-FFF2-40B4-BE49-F238E27FC236}">
                <a16:creationId xmlns:a16="http://schemas.microsoft.com/office/drawing/2014/main" id="{D6CB54F5-BE71-4161-9CD7-2684907FA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0A56-F726-4A6B-B298-384418CDBBE5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480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CB7F9E8-0017-49D4-A0E7-FAF589856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  <a:buFont typeface="Arial" panose="020B0604020202020204" pitchFamily="34" charset="0"/>
            </a:pPr>
            <a:r>
              <a:rPr lang="he-IL" sz="4400" b="1" dirty="0">
                <a:solidFill>
                  <a:srgbClr val="000000"/>
                </a:solidFill>
                <a:latin typeface="Calibri" panose="020F0502020204030204" pitchFamily="34" charset="0"/>
                <a:cs typeface="Gisha" panose="020B0502040204020203" pitchFamily="34" charset="-79"/>
              </a:rPr>
              <a:t>מחולל קוד אישי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FB2907F-C2B7-4F44-9DED-80358F907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כדי לגשר בין מערכת הניתוח ובין מערכת העזר יצרנו באפליקציה מחולל קוד אישי.</a:t>
            </a:r>
            <a:endParaRPr lang="en-US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Gisha" panose="020B0502040204020203" pitchFamily="34" charset="-79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בעזרת המחולל ניתן ליצור מערכת מותאמת אישית עבור כל מטופל בצורה פשוטה ונוחה.</a:t>
            </a:r>
            <a:br>
              <a:rPr lang="he-IL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</a:br>
            <a:endParaRPr lang="he-IL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Gisha" panose="020B0502040204020203" pitchFamily="34" charset="-79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תהליך יצירה פשוט כך שגם מי שאינו מבין במחשבים יוכל ליצור מערכת עבור מטופל</a:t>
            </a:r>
            <a:endParaRPr lang="en-US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Gisha" panose="020B0502040204020203" pitchFamily="34" charset="-79"/>
            </a:endParaRPr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787E3095-B03E-41B7-914F-50B17718706B}"/>
              </a:ext>
            </a:extLst>
          </p:cNvPr>
          <p:cNvSpPr txBox="1">
            <a:spLocks/>
          </p:cNvSpPr>
          <p:nvPr/>
        </p:nvSpPr>
        <p:spPr>
          <a:xfrm>
            <a:off x="5220182" y="165423"/>
            <a:ext cx="3219182" cy="646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חלק 2 - מחולל קוד אישי</a:t>
            </a:r>
          </a:p>
        </p:txBody>
      </p:sp>
      <p:sp>
        <p:nvSpPr>
          <p:cNvPr id="15" name="מציין מיקום של מספר שקופית 14">
            <a:extLst>
              <a:ext uri="{FF2B5EF4-FFF2-40B4-BE49-F238E27FC236}">
                <a16:creationId xmlns:a16="http://schemas.microsoft.com/office/drawing/2014/main" id="{1E31883F-B433-4218-AAAE-DFCFFBCAE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0A56-F726-4A6B-B298-384418CDBBE5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4176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DF7CF47-5BCB-41E1-BCD1-C81DBEEB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he-IL" sz="4400" b="1" dirty="0">
                <a:solidFill>
                  <a:srgbClr val="000000"/>
                </a:solidFill>
                <a:latin typeface="Calibri" panose="020F0502020204030204" pitchFamily="34" charset="0"/>
                <a:cs typeface="Gisha" panose="020B0502040204020203" pitchFamily="34" charset="-79"/>
              </a:rPr>
              <a:t>שלבי הביצוע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002AB1F-C77B-4949-A2D1-E876E9B65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3200" dirty="0">
                <a:latin typeface="Gisha" panose="020B0502040204020203" pitchFamily="34" charset="-79"/>
                <a:cs typeface="Gisha" panose="020B0502040204020203" pitchFamily="34" charset="-79"/>
              </a:rPr>
              <a:t>הצגת  מסך סיכום התוצאות</a:t>
            </a:r>
          </a:p>
          <a:p>
            <a:r>
              <a:rPr lang="he-IL" sz="3200" dirty="0">
                <a:latin typeface="Gisha" panose="020B0502040204020203" pitchFamily="34" charset="-79"/>
                <a:cs typeface="Gisha" panose="020B0502040204020203" pitchFamily="34" charset="-79"/>
              </a:rPr>
              <a:t>בחירת חיישן ע"פ שיקול הקלינאית בשקלול עם התוצאות</a:t>
            </a:r>
          </a:p>
          <a:p>
            <a:r>
              <a:rPr lang="he-IL" sz="3200" dirty="0">
                <a:latin typeface="Gisha" panose="020B0502040204020203" pitchFamily="34" charset="-79"/>
                <a:cs typeface="Gisha" panose="020B0502040204020203" pitchFamily="34" charset="-79"/>
              </a:rPr>
              <a:t>בחירת פעולות מוצא עבור החיישן</a:t>
            </a:r>
          </a:p>
          <a:p>
            <a:r>
              <a:rPr lang="he-IL" sz="3200" dirty="0">
                <a:latin typeface="Gisha" panose="020B0502040204020203" pitchFamily="34" charset="-79"/>
                <a:cs typeface="Gisha" panose="020B0502040204020203" pitchFamily="34" charset="-79"/>
              </a:rPr>
              <a:t>שליחת הקוד למחשב</a:t>
            </a:r>
          </a:p>
          <a:p>
            <a:r>
              <a:rPr lang="he-IL" sz="3200" dirty="0">
                <a:latin typeface="Gisha" panose="020B0502040204020203" pitchFamily="34" charset="-79"/>
                <a:cs typeface="Gisha" panose="020B0502040204020203" pitchFamily="34" charset="-79"/>
              </a:rPr>
              <a:t>"צריבת" הקוד על גבי מערכת עזר</a:t>
            </a:r>
          </a:p>
        </p:txBody>
      </p:sp>
      <p:sp>
        <p:nvSpPr>
          <p:cNvPr id="11" name="כותרת 1">
            <a:extLst>
              <a:ext uri="{FF2B5EF4-FFF2-40B4-BE49-F238E27FC236}">
                <a16:creationId xmlns:a16="http://schemas.microsoft.com/office/drawing/2014/main" id="{B2C1CB3C-64FA-4627-A052-FE316161B6BF}"/>
              </a:ext>
            </a:extLst>
          </p:cNvPr>
          <p:cNvSpPr txBox="1">
            <a:spLocks/>
          </p:cNvSpPr>
          <p:nvPr/>
        </p:nvSpPr>
        <p:spPr>
          <a:xfrm>
            <a:off x="5220182" y="165423"/>
            <a:ext cx="3219182" cy="646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חלק 2 - מחולל קוד אישי</a:t>
            </a:r>
          </a:p>
        </p:txBody>
      </p:sp>
      <p:sp>
        <p:nvSpPr>
          <p:cNvPr id="15" name="מציין מיקום של מספר שקופית 14">
            <a:extLst>
              <a:ext uri="{FF2B5EF4-FFF2-40B4-BE49-F238E27FC236}">
                <a16:creationId xmlns:a16="http://schemas.microsoft.com/office/drawing/2014/main" id="{0AAEDE64-4F83-4DB2-83F8-77416502B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0A56-F726-4A6B-B298-384418CDBBE5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362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תמונה 15">
            <a:extLst>
              <a:ext uri="{FF2B5EF4-FFF2-40B4-BE49-F238E27FC236}">
                <a16:creationId xmlns:a16="http://schemas.microsoft.com/office/drawing/2014/main" id="{B93F40DC-8A20-400F-9220-94AFB23B7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50" b="99167" l="0" r="99063">
                        <a14:foregroundMark x1="13958" y1="5417" x2="19896" y2="93333"/>
                        <a14:foregroundMark x1="36667" y1="9167" x2="54271" y2="95694"/>
                        <a14:foregroundMark x1="61458" y1="30139" x2="89688" y2="98611"/>
                        <a14:foregroundMark x1="92396" y1="29306" x2="20729" y2="99167"/>
                        <a14:foregroundMark x1="44792" y1="49028" x2="44792" y2="49028"/>
                        <a14:foregroundMark x1="8854" y1="44306" x2="14583" y2="86250"/>
                        <a14:foregroundMark x1="29271" y1="30972" x2="25417" y2="89583"/>
                        <a14:foregroundMark x1="42604" y1="3750" x2="19792" y2="50139"/>
                        <a14:foregroundMark x1="20833" y1="31389" x2="5417" y2="61111"/>
                        <a14:foregroundMark x1="11979" y1="31111" x2="12083" y2="52778"/>
                        <a14:foregroundMark x1="33021" y1="15139" x2="47917" y2="84167"/>
                        <a14:foregroundMark x1="61458" y1="41528" x2="61458" y2="79583"/>
                        <a14:foregroundMark x1="74688" y1="13472" x2="44271" y2="51806"/>
                        <a14:foregroundMark x1="43646" y1="23333" x2="21979" y2="47778"/>
                        <a14:foregroundMark x1="24479" y1="21667" x2="208" y2="43611"/>
                        <a14:foregroundMark x1="9271" y1="28889" x2="521" y2="45556"/>
                        <a14:foregroundMark x1="11146" y1="27639" x2="8958" y2="56806"/>
                        <a14:foregroundMark x1="11771" y1="49861" x2="9792" y2="65694"/>
                        <a14:foregroundMark x1="36146" y1="35694" x2="57500" y2="79444"/>
                        <a14:foregroundMark x1="67083" y1="42639" x2="74896" y2="84861"/>
                        <a14:foregroundMark x1="88333" y1="27222" x2="91771" y2="69722"/>
                        <a14:foregroundMark x1="93021" y1="40556" x2="93646" y2="74861"/>
                        <a14:foregroundMark x1="92813" y1="27639" x2="92396" y2="55556"/>
                        <a14:foregroundMark x1="92083" y1="28056" x2="93021" y2="63611"/>
                        <a14:foregroundMark x1="83750" y1="16250" x2="68750" y2="27917"/>
                        <a14:foregroundMark x1="58021" y1="22222" x2="35833" y2="27917"/>
                        <a14:foregroundMark x1="55729" y1="22222" x2="86875" y2="36944"/>
                        <a14:foregroundMark x1="90000" y1="22639" x2="94583" y2="36389"/>
                        <a14:foregroundMark x1="99063" y1="10556" x2="96250" y2="98333"/>
                        <a14:foregroundMark x1="77188" y1="71806" x2="64063" y2="86111"/>
                        <a14:foregroundMark x1="38229" y1="80417" x2="23333" y2="87361"/>
                        <a14:backgroundMark x1="6771" y1="2083" x2="104" y2="6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94360" y="950682"/>
            <a:ext cx="7414202" cy="556384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כותרת 10">
            <a:extLst>
              <a:ext uri="{FF2B5EF4-FFF2-40B4-BE49-F238E27FC236}">
                <a16:creationId xmlns:a16="http://schemas.microsoft.com/office/drawing/2014/main" id="{1D3C8718-1C9C-4941-9E57-D5A64A72F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7447" y="185639"/>
            <a:ext cx="6377940" cy="1293028"/>
          </a:xfrm>
        </p:spPr>
        <p:txBody>
          <a:bodyPr>
            <a:normAutofit/>
          </a:bodyPr>
          <a:lstStyle/>
          <a:p>
            <a:r>
              <a:rPr lang="he-IL" sz="3200" b="1" dirty="0">
                <a:latin typeface="Gisha" panose="020B0502040204020203" pitchFamily="34" charset="-79"/>
                <a:cs typeface="Gisha" panose="020B0502040204020203" pitchFamily="34" charset="-79"/>
              </a:rPr>
              <a:t>דיאגרמה תהליכית של השלבים</a:t>
            </a:r>
            <a:endParaRPr lang="he-IL" sz="3200" dirty="0"/>
          </a:p>
        </p:txBody>
      </p:sp>
      <p:sp>
        <p:nvSpPr>
          <p:cNvPr id="18" name="כותרת 1">
            <a:extLst>
              <a:ext uri="{FF2B5EF4-FFF2-40B4-BE49-F238E27FC236}">
                <a16:creationId xmlns:a16="http://schemas.microsoft.com/office/drawing/2014/main" id="{8DD2706F-6E23-42FE-8DDD-CC7B8299F986}"/>
              </a:ext>
            </a:extLst>
          </p:cNvPr>
          <p:cNvSpPr txBox="1">
            <a:spLocks/>
          </p:cNvSpPr>
          <p:nvPr/>
        </p:nvSpPr>
        <p:spPr>
          <a:xfrm>
            <a:off x="5220182" y="165423"/>
            <a:ext cx="3219182" cy="646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חלק 2 - מחולל קוד אישי</a:t>
            </a:r>
          </a:p>
        </p:txBody>
      </p:sp>
      <p:sp>
        <p:nvSpPr>
          <p:cNvPr id="13" name="מציין מיקום של מספר שקופית 12">
            <a:extLst>
              <a:ext uri="{FF2B5EF4-FFF2-40B4-BE49-F238E27FC236}">
                <a16:creationId xmlns:a16="http://schemas.microsoft.com/office/drawing/2014/main" id="{91F4C3DD-5FE0-4B21-B6BC-43CCFBE60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0A56-F726-4A6B-B298-384418CDBBE5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9863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DDD2265-2994-4AD6-8B32-1683C9214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z="4100" b="1" dirty="0">
                <a:latin typeface="Gisha" panose="020B0502040204020203" pitchFamily="34" charset="-79"/>
                <a:cs typeface="Gisha" panose="020B0502040204020203" pitchFamily="34" charset="-79"/>
              </a:rPr>
              <a:t>סרטוני הדרכה למחולל המערכת האישית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A1E93A0-69F8-4711-B691-68F89EABB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e-IL" sz="4000" dirty="0">
                <a:latin typeface="Gisha" panose="020B0502040204020203" pitchFamily="34" charset="-79"/>
                <a:cs typeface="Gisha" panose="020B0502040204020203" pitchFamily="34" charset="-79"/>
              </a:rPr>
              <a:t>לחץ על הסמל למעבר לסרטוני ההדרכה:</a:t>
            </a:r>
          </a:p>
        </p:txBody>
      </p:sp>
      <p:pic>
        <p:nvPicPr>
          <p:cNvPr id="5" name="תמונה 4">
            <a:hlinkClick r:id="rId2"/>
            <a:extLst>
              <a:ext uri="{FF2B5EF4-FFF2-40B4-BE49-F238E27FC236}">
                <a16:creationId xmlns:a16="http://schemas.microsoft.com/office/drawing/2014/main" id="{C5C88286-62F3-4E37-8967-5B16593C5A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142" y="3736262"/>
            <a:ext cx="2067716" cy="2067716"/>
          </a:xfrm>
          <a:prstGeom prst="rect">
            <a:avLst/>
          </a:prstGeom>
        </p:spPr>
      </p:pic>
      <p:sp>
        <p:nvSpPr>
          <p:cNvPr id="4" name="כותרת 1">
            <a:extLst>
              <a:ext uri="{FF2B5EF4-FFF2-40B4-BE49-F238E27FC236}">
                <a16:creationId xmlns:a16="http://schemas.microsoft.com/office/drawing/2014/main" id="{96A87138-A774-4137-A7AF-A51B9ED3EA7D}"/>
              </a:ext>
            </a:extLst>
          </p:cNvPr>
          <p:cNvSpPr txBox="1">
            <a:spLocks/>
          </p:cNvSpPr>
          <p:nvPr/>
        </p:nvSpPr>
        <p:spPr>
          <a:xfrm>
            <a:off x="5220182" y="165423"/>
            <a:ext cx="3219182" cy="646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חלק 2 - מחולל קוד אישי</a:t>
            </a:r>
          </a:p>
        </p:txBody>
      </p:sp>
      <p:sp>
        <p:nvSpPr>
          <p:cNvPr id="16" name="מציין מיקום של מספר שקופית 15">
            <a:extLst>
              <a:ext uri="{FF2B5EF4-FFF2-40B4-BE49-F238E27FC236}">
                <a16:creationId xmlns:a16="http://schemas.microsoft.com/office/drawing/2014/main" id="{F783BCC4-CDEE-4B03-94CD-9E3EE31BF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0A56-F726-4A6B-B298-384418CDBBE5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711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AC3E931-B1BD-4292-9F80-0C31AD794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5451232"/>
          </a:xfrm>
        </p:spPr>
        <p:txBody>
          <a:bodyPr>
            <a:normAutofit/>
          </a:bodyPr>
          <a:lstStyle/>
          <a:p>
            <a:r>
              <a:rPr lang="he-IL" sz="6000" b="1" dirty="0">
                <a:latin typeface="Gisha" panose="020B0502040204020203" pitchFamily="34" charset="-79"/>
                <a:cs typeface="Gisha" panose="020B0502040204020203" pitchFamily="34" charset="-79"/>
              </a:rPr>
              <a:t>חלק 3</a:t>
            </a:r>
            <a:br>
              <a:rPr lang="he-IL" sz="6000" b="1" dirty="0">
                <a:latin typeface="Gisha" panose="020B0502040204020203" pitchFamily="34" charset="-79"/>
                <a:cs typeface="Gisha" panose="020B0502040204020203" pitchFamily="34" charset="-79"/>
              </a:rPr>
            </a:br>
            <a:r>
              <a:rPr lang="he-IL" sz="6000" b="1" dirty="0">
                <a:latin typeface="Gisha" panose="020B0502040204020203" pitchFamily="34" charset="-79"/>
                <a:cs typeface="Gisha" panose="020B0502040204020203" pitchFamily="34" charset="-79"/>
              </a:rPr>
              <a:t>מערכת העזר האישית</a:t>
            </a:r>
          </a:p>
        </p:txBody>
      </p:sp>
      <p:sp>
        <p:nvSpPr>
          <p:cNvPr id="13" name="מציין מיקום של מספר שקופית 12">
            <a:extLst>
              <a:ext uri="{FF2B5EF4-FFF2-40B4-BE49-F238E27FC236}">
                <a16:creationId xmlns:a16="http://schemas.microsoft.com/office/drawing/2014/main" id="{B868AB08-28A7-47C1-B688-BB32372D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0A56-F726-4A6B-B298-384418CDBBE5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746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72BA0F7-0870-4FF8-A139-6D2B8A7D5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z="4000" b="1" dirty="0">
                <a:solidFill>
                  <a:srgbClr val="000000"/>
                </a:solidFill>
                <a:latin typeface="Calibri" panose="020F0502020204030204" pitchFamily="34" charset="0"/>
                <a:cs typeface="Gisha" panose="020B0502040204020203" pitchFamily="34" charset="-79"/>
              </a:rPr>
              <a:t>מערכת העזר האישית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D83315F-77BC-42EE-AC54-217251312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he-IL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מערכת עזר מותאמת אישית:</a:t>
            </a: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he-IL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המערכת מבוססת על מיקרו-מעבד מסוג </a:t>
            </a:r>
            <a:r>
              <a:rPr lang="en-US" sz="2000" dirty="0">
                <a:solidFill>
                  <a:srgbClr val="000000"/>
                </a:solidFill>
                <a:effectLst/>
                <a:latin typeface="Gisha" panose="020B0502040204020203" pitchFamily="34" charset="-79"/>
                <a:ea typeface="Calibri" panose="020F0502020204030204" pitchFamily="34" charset="0"/>
                <a:cs typeface="Gisha" panose="020B0502040204020203" pitchFamily="34" charset="-79"/>
              </a:rPr>
              <a:t>Arduino</a:t>
            </a:r>
            <a:r>
              <a:rPr lang="he-IL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.</a:t>
            </a: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he-IL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 המערכת כוללת את אביזר החישה המתאים ביותר כפי שעלה מהניתוח הפיזיולוגי </a:t>
            </a: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he-IL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מותאמת אישית למטופל כך שתענה לצרכיו השונים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he-IL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דוגמאות - מזגן/אור /טלפון/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SMS</a:t>
            </a:r>
            <a:r>
              <a:rPr lang="he-IL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 וכו'</a:t>
            </a:r>
            <a:endParaRPr lang="he-IL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Gisha" panose="020B0502040204020203" pitchFamily="34" charset="-79"/>
            </a:endParaRPr>
          </a:p>
        </p:txBody>
      </p:sp>
      <p:sp>
        <p:nvSpPr>
          <p:cNvPr id="28" name="כותרת 1">
            <a:extLst>
              <a:ext uri="{FF2B5EF4-FFF2-40B4-BE49-F238E27FC236}">
                <a16:creationId xmlns:a16="http://schemas.microsoft.com/office/drawing/2014/main" id="{20B25DF1-6782-4E6F-931A-945A4972F972}"/>
              </a:ext>
            </a:extLst>
          </p:cNvPr>
          <p:cNvSpPr txBox="1">
            <a:spLocks/>
          </p:cNvSpPr>
          <p:nvPr/>
        </p:nvSpPr>
        <p:spPr>
          <a:xfrm>
            <a:off x="4815840" y="165423"/>
            <a:ext cx="3623524" cy="646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חלק 3 - מערכת העזר האישית</a:t>
            </a:r>
          </a:p>
        </p:txBody>
      </p:sp>
      <p:sp>
        <p:nvSpPr>
          <p:cNvPr id="14" name="מציין מיקום של מספר שקופית 13">
            <a:extLst>
              <a:ext uri="{FF2B5EF4-FFF2-40B4-BE49-F238E27FC236}">
                <a16:creationId xmlns:a16="http://schemas.microsoft.com/office/drawing/2014/main" id="{19D3160A-9F3A-47E4-B220-6D5CFB901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0A56-F726-4A6B-B298-384418CDBBE5}" type="slidenum">
              <a:rPr lang="he-IL" smtClean="0"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639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6B15D7-69DE-4F70-85B5-DA84A9AC1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4465" y="401445"/>
            <a:ext cx="6377940" cy="1293028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he-IL" sz="3600" b="1" dirty="0">
                <a:solidFill>
                  <a:srgbClr val="000000"/>
                </a:solidFill>
                <a:latin typeface="Calibri" panose="020F0502020204030204" pitchFamily="34" charset="0"/>
                <a:cs typeface="Gisha" panose="020B0502040204020203" pitchFamily="34" charset="-79"/>
              </a:rPr>
              <a:t>מבנה פשטני של מערכת העזר</a:t>
            </a:r>
          </a:p>
        </p:txBody>
      </p:sp>
      <p:grpSp>
        <p:nvGrpSpPr>
          <p:cNvPr id="34" name="קבוצה 33">
            <a:extLst>
              <a:ext uri="{FF2B5EF4-FFF2-40B4-BE49-F238E27FC236}">
                <a16:creationId xmlns:a16="http://schemas.microsoft.com/office/drawing/2014/main" id="{C8258594-B214-4C96-B4A9-204F9AF977E9}"/>
              </a:ext>
            </a:extLst>
          </p:cNvPr>
          <p:cNvGrpSpPr/>
          <p:nvPr/>
        </p:nvGrpSpPr>
        <p:grpSpPr>
          <a:xfrm>
            <a:off x="878471" y="1388962"/>
            <a:ext cx="7387058" cy="4951846"/>
            <a:chOff x="0" y="641363"/>
            <a:chExt cx="8732133" cy="5847770"/>
          </a:xfrm>
        </p:grpSpPr>
        <p:sp>
          <p:nvSpPr>
            <p:cNvPr id="4" name="מלבן מעוגל 5">
              <a:extLst>
                <a:ext uri="{FF2B5EF4-FFF2-40B4-BE49-F238E27FC236}">
                  <a16:creationId xmlns:a16="http://schemas.microsoft.com/office/drawing/2014/main" id="{7E30A40B-1211-4E4C-A619-3D4259446F88}"/>
                </a:ext>
              </a:extLst>
            </p:cNvPr>
            <p:cNvSpPr/>
            <p:nvPr/>
          </p:nvSpPr>
          <p:spPr>
            <a:xfrm>
              <a:off x="2320600" y="641363"/>
              <a:ext cx="1944216" cy="149015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" name="מלבן מעוגל 6">
              <a:extLst>
                <a:ext uri="{FF2B5EF4-FFF2-40B4-BE49-F238E27FC236}">
                  <a16:creationId xmlns:a16="http://schemas.microsoft.com/office/drawing/2014/main" id="{CEDC2FA3-8F76-4776-B8B5-3E4590355D0B}"/>
                </a:ext>
              </a:extLst>
            </p:cNvPr>
            <p:cNvSpPr/>
            <p:nvPr/>
          </p:nvSpPr>
          <p:spPr>
            <a:xfrm>
              <a:off x="4430291" y="697726"/>
              <a:ext cx="1944216" cy="149015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מלבן מעוגל 7">
              <a:extLst>
                <a:ext uri="{FF2B5EF4-FFF2-40B4-BE49-F238E27FC236}">
                  <a16:creationId xmlns:a16="http://schemas.microsoft.com/office/drawing/2014/main" id="{A62DB028-02CA-403D-85DD-892A0D182BE4}"/>
                </a:ext>
              </a:extLst>
            </p:cNvPr>
            <p:cNvSpPr/>
            <p:nvPr/>
          </p:nvSpPr>
          <p:spPr>
            <a:xfrm>
              <a:off x="6511578" y="697726"/>
              <a:ext cx="1944216" cy="149015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45B3F52A-7386-44AC-8542-FFCA2257D043}"/>
                </a:ext>
              </a:extLst>
            </p:cNvPr>
            <p:cNvSpPr/>
            <p:nvPr/>
          </p:nvSpPr>
          <p:spPr>
            <a:xfrm>
              <a:off x="3205791" y="2303916"/>
              <a:ext cx="250593" cy="360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מלבן 8">
              <a:extLst>
                <a:ext uri="{FF2B5EF4-FFF2-40B4-BE49-F238E27FC236}">
                  <a16:creationId xmlns:a16="http://schemas.microsoft.com/office/drawing/2014/main" id="{68BF8664-1FE2-420A-A9FF-DD1E46FA78C6}"/>
                </a:ext>
              </a:extLst>
            </p:cNvPr>
            <p:cNvSpPr/>
            <p:nvPr/>
          </p:nvSpPr>
          <p:spPr>
            <a:xfrm>
              <a:off x="7182246" y="2306409"/>
              <a:ext cx="250593" cy="360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מלבן 9">
              <a:extLst>
                <a:ext uri="{FF2B5EF4-FFF2-40B4-BE49-F238E27FC236}">
                  <a16:creationId xmlns:a16="http://schemas.microsoft.com/office/drawing/2014/main" id="{59371FE1-1DF0-44D4-9D23-1549A037D990}"/>
                </a:ext>
              </a:extLst>
            </p:cNvPr>
            <p:cNvSpPr/>
            <p:nvPr/>
          </p:nvSpPr>
          <p:spPr>
            <a:xfrm rot="16200000">
              <a:off x="5510048" y="332079"/>
              <a:ext cx="250593" cy="485910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" name="מלבן 10">
              <a:extLst>
                <a:ext uri="{FF2B5EF4-FFF2-40B4-BE49-F238E27FC236}">
                  <a16:creationId xmlns:a16="http://schemas.microsoft.com/office/drawing/2014/main" id="{7217A0EF-EE32-4F02-98AA-B0640057218B}"/>
                </a:ext>
              </a:extLst>
            </p:cNvPr>
            <p:cNvSpPr/>
            <p:nvPr/>
          </p:nvSpPr>
          <p:spPr>
            <a:xfrm rot="10800000">
              <a:off x="7814303" y="2660345"/>
              <a:ext cx="250593" cy="312401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מלבן 11">
              <a:extLst>
                <a:ext uri="{FF2B5EF4-FFF2-40B4-BE49-F238E27FC236}">
                  <a16:creationId xmlns:a16="http://schemas.microsoft.com/office/drawing/2014/main" id="{7D0CF4E4-07C3-45EE-8CB5-FD500DA1B143}"/>
                </a:ext>
              </a:extLst>
            </p:cNvPr>
            <p:cNvSpPr/>
            <p:nvPr/>
          </p:nvSpPr>
          <p:spPr>
            <a:xfrm rot="16200000">
              <a:off x="7535010" y="5306300"/>
              <a:ext cx="250593" cy="7055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4" name="Picture 4" descr="תוצאת תמונה עבור ‪bulb clipart png‬‏">
              <a:extLst>
                <a:ext uri="{FF2B5EF4-FFF2-40B4-BE49-F238E27FC236}">
                  <a16:creationId xmlns:a16="http://schemas.microsoft.com/office/drawing/2014/main" id="{0FA8FD65-ECAD-4522-83E8-7296C754BF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9079" y="868394"/>
              <a:ext cx="964016" cy="1036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6" descr="תוצאת תמונה עבור ‪bell clipart png‬‏">
              <a:extLst>
                <a:ext uri="{FF2B5EF4-FFF2-40B4-BE49-F238E27FC236}">
                  <a16:creationId xmlns:a16="http://schemas.microsoft.com/office/drawing/2014/main" id="{AACF3E94-6104-4AE3-A5D4-56AE5FAE85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643" b="96643" l="3111" r="95667">
                          <a14:foregroundMark x1="3333" y1="70929" x2="10667" y2="74786"/>
                          <a14:foregroundMark x1="79333" y1="96643" x2="65333" y2="89786"/>
                          <a14:foregroundMark x1="95667" y1="3643" x2="94000" y2="7071"/>
                          <a14:backgroundMark x1="98667" y1="571" x2="99444" y2="7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1586" y="848426"/>
              <a:ext cx="764199" cy="1188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2" descr="תוצאת תמונה עבור ‪aircon remote  clipart png‬‏">
              <a:extLst>
                <a:ext uri="{FF2B5EF4-FFF2-40B4-BE49-F238E27FC236}">
                  <a16:creationId xmlns:a16="http://schemas.microsoft.com/office/drawing/2014/main" id="{507BC3CB-5E78-4CC3-9741-22F10F4F717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069" b="17753"/>
            <a:stretch/>
          </p:blipFill>
          <p:spPr bwMode="auto">
            <a:xfrm>
              <a:off x="4557631" y="847098"/>
              <a:ext cx="1689535" cy="11687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מלבן מעוגל 31">
              <a:extLst>
                <a:ext uri="{FF2B5EF4-FFF2-40B4-BE49-F238E27FC236}">
                  <a16:creationId xmlns:a16="http://schemas.microsoft.com/office/drawing/2014/main" id="{246FDAE3-94CC-4AC4-BDF2-7F3A2555DB57}"/>
                </a:ext>
              </a:extLst>
            </p:cNvPr>
            <p:cNvSpPr/>
            <p:nvPr/>
          </p:nvSpPr>
          <p:spPr>
            <a:xfrm>
              <a:off x="4388080" y="3752830"/>
              <a:ext cx="3011639" cy="2736303"/>
            </a:xfrm>
            <a:prstGeom prst="round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he-IL" sz="3600" dirty="0"/>
                <a:t>מארז מערכת העזר</a:t>
              </a:r>
            </a:p>
          </p:txBody>
        </p:sp>
        <p:sp>
          <p:nvSpPr>
            <p:cNvPr id="21" name="מלבן 20">
              <a:extLst>
                <a:ext uri="{FF2B5EF4-FFF2-40B4-BE49-F238E27FC236}">
                  <a16:creationId xmlns:a16="http://schemas.microsoft.com/office/drawing/2014/main" id="{5A782BFF-6173-4E8B-AC57-C3AA73441B5F}"/>
                </a:ext>
              </a:extLst>
            </p:cNvPr>
            <p:cNvSpPr/>
            <p:nvPr/>
          </p:nvSpPr>
          <p:spPr>
            <a:xfrm rot="5400000">
              <a:off x="7843588" y="3960742"/>
              <a:ext cx="1253869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cap="none" spc="0" dirty="0">
                  <a:ln w="17780" cmpd="sng">
                    <a:noFill/>
                    <a:prstDash val="solid"/>
                    <a:miter lim="800000"/>
                  </a:ln>
                  <a:effectLst>
                    <a:outerShdw blurRad="50800" algn="tl" rotWithShape="0">
                      <a:srgbClr val="000000"/>
                    </a:outerShdw>
                  </a:effectLst>
                </a:rPr>
                <a:t>Output</a:t>
              </a:r>
              <a:endParaRPr lang="he-IL" sz="2800" cap="none" spc="0" dirty="0">
                <a:ln w="17780" cmpd="sng">
                  <a:noFill/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cxnSp>
          <p:nvCxnSpPr>
            <p:cNvPr id="22" name="מחבר חץ ישר 21">
              <a:extLst>
                <a:ext uri="{FF2B5EF4-FFF2-40B4-BE49-F238E27FC236}">
                  <a16:creationId xmlns:a16="http://schemas.microsoft.com/office/drawing/2014/main" id="{54CFE04D-91A3-4ECF-8367-6CED27084EF4}"/>
                </a:ext>
              </a:extLst>
            </p:cNvPr>
            <p:cNvCxnSpPr/>
            <p:nvPr/>
          </p:nvCxnSpPr>
          <p:spPr>
            <a:xfrm flipV="1">
              <a:off x="8208912" y="3674123"/>
              <a:ext cx="0" cy="109645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מלבן מעוגל 37">
              <a:extLst>
                <a:ext uri="{FF2B5EF4-FFF2-40B4-BE49-F238E27FC236}">
                  <a16:creationId xmlns:a16="http://schemas.microsoft.com/office/drawing/2014/main" id="{6693830E-20E5-4E9D-85C7-CFDB5D505BBE}"/>
                </a:ext>
              </a:extLst>
            </p:cNvPr>
            <p:cNvSpPr/>
            <p:nvPr/>
          </p:nvSpPr>
          <p:spPr>
            <a:xfrm>
              <a:off x="0" y="3898824"/>
              <a:ext cx="1944216" cy="188553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he-IL" sz="2000" dirty="0">
                  <a:latin typeface="Gisha" panose="020B0502040204020203" pitchFamily="34" charset="-79"/>
                  <a:cs typeface="Gisha" panose="020B0502040204020203" pitchFamily="34" charset="-79"/>
                </a:rPr>
                <a:t>התקן קלט שנבחר בתהליך האבחון</a:t>
              </a:r>
            </a:p>
          </p:txBody>
        </p:sp>
        <p:sp>
          <p:nvSpPr>
            <p:cNvPr id="24" name="מלבן 23">
              <a:extLst>
                <a:ext uri="{FF2B5EF4-FFF2-40B4-BE49-F238E27FC236}">
                  <a16:creationId xmlns:a16="http://schemas.microsoft.com/office/drawing/2014/main" id="{524F3B1D-DE5F-42A8-A07C-DC29ACD2718D}"/>
                </a:ext>
              </a:extLst>
            </p:cNvPr>
            <p:cNvSpPr/>
            <p:nvPr/>
          </p:nvSpPr>
          <p:spPr>
            <a:xfrm rot="16200000">
              <a:off x="3103057" y="3564262"/>
              <a:ext cx="270199" cy="22998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מלבן 24">
              <a:extLst>
                <a:ext uri="{FF2B5EF4-FFF2-40B4-BE49-F238E27FC236}">
                  <a16:creationId xmlns:a16="http://schemas.microsoft.com/office/drawing/2014/main" id="{8E1A7108-B455-4041-9FAD-3F8B6C629A66}"/>
                </a:ext>
              </a:extLst>
            </p:cNvPr>
            <p:cNvSpPr/>
            <p:nvPr/>
          </p:nvSpPr>
          <p:spPr>
            <a:xfrm>
              <a:off x="2811647" y="3699132"/>
              <a:ext cx="962123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cap="none" spc="0" dirty="0">
                  <a:ln w="17780" cmpd="sng">
                    <a:noFill/>
                    <a:prstDash val="solid"/>
                    <a:miter lim="800000"/>
                  </a:ln>
                  <a:effectLst>
                    <a:outerShdw blurRad="50800" algn="tl" rotWithShape="0">
                      <a:srgbClr val="000000"/>
                    </a:outerShdw>
                  </a:effectLst>
                </a:rPr>
                <a:t>Input</a:t>
              </a:r>
              <a:endParaRPr lang="he-IL" sz="2800" cap="none" spc="0" dirty="0">
                <a:ln w="17780" cmpd="sng">
                  <a:noFill/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cxnSp>
          <p:nvCxnSpPr>
            <p:cNvPr id="26" name="מחבר חץ ישר 25">
              <a:extLst>
                <a:ext uri="{FF2B5EF4-FFF2-40B4-BE49-F238E27FC236}">
                  <a16:creationId xmlns:a16="http://schemas.microsoft.com/office/drawing/2014/main" id="{9E576A82-F845-4E23-A280-176021C82ED4}"/>
                </a:ext>
              </a:extLst>
            </p:cNvPr>
            <p:cNvCxnSpPr/>
            <p:nvPr/>
          </p:nvCxnSpPr>
          <p:spPr>
            <a:xfrm>
              <a:off x="2853519" y="4392148"/>
              <a:ext cx="93751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כותרת 1">
            <a:extLst>
              <a:ext uri="{FF2B5EF4-FFF2-40B4-BE49-F238E27FC236}">
                <a16:creationId xmlns:a16="http://schemas.microsoft.com/office/drawing/2014/main" id="{7FA09B0B-C58E-43C0-A45D-E4A14874E4BB}"/>
              </a:ext>
            </a:extLst>
          </p:cNvPr>
          <p:cNvSpPr txBox="1">
            <a:spLocks/>
          </p:cNvSpPr>
          <p:nvPr/>
        </p:nvSpPr>
        <p:spPr>
          <a:xfrm>
            <a:off x="4815840" y="165423"/>
            <a:ext cx="3623524" cy="646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חלק 3 - מערכת העזר האישית</a:t>
            </a:r>
          </a:p>
        </p:txBody>
      </p:sp>
      <p:pic>
        <p:nvPicPr>
          <p:cNvPr id="42" name="Picture 14" descr="תוצאת תמונה עבור ‪bluet logo png‬‏">
            <a:extLst>
              <a:ext uri="{FF2B5EF4-FFF2-40B4-BE49-F238E27FC236}">
                <a16:creationId xmlns:a16="http://schemas.microsoft.com/office/drawing/2014/main" id="{85E62397-BFFA-421A-B66B-73B58E6C5F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8333" y1="36731" x2="43667" y2="49808"/>
                        <a14:foregroundMark x1="39444" y1="53269" x2="41444" y2="63269"/>
                        <a14:foregroundMark x1="37000" y1="50962" x2="38556" y2="64038"/>
                        <a14:foregroundMark x1="37444" y1="68269" x2="43889" y2="67885"/>
                        <a14:foregroundMark x1="44556" y1="55962" x2="46333" y2="63269"/>
                        <a14:foregroundMark x1="60111" y1="45192" x2="60111" y2="51346"/>
                        <a14:foregroundMark x1="69667" y1="42115" x2="70111" y2="49808"/>
                        <a14:foregroundMark x1="42333" y1="35577" x2="45000" y2="41731"/>
                        <a14:foregroundMark x1="41667" y1="30192" x2="45000" y2="35577"/>
                        <a14:foregroundMark x1="35444" y1="51346" x2="35444" y2="594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775"/>
          <a:stretch/>
        </p:blipFill>
        <p:spPr bwMode="auto">
          <a:xfrm rot="16200000">
            <a:off x="5137878" y="2455554"/>
            <a:ext cx="522881" cy="62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מציין מיקום של מספר שקופית 30">
            <a:extLst>
              <a:ext uri="{FF2B5EF4-FFF2-40B4-BE49-F238E27FC236}">
                <a16:creationId xmlns:a16="http://schemas.microsoft.com/office/drawing/2014/main" id="{1A1D2B5A-A585-4C1D-A410-2A9EA4DF0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0A56-F726-4A6B-B298-384418CDBBE5}" type="slidenum">
              <a:rPr lang="he-IL" smtClean="0"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70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B784F2E-CFA8-4E06-B137-E67EEA79F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z="4100" b="1" dirty="0">
                <a:latin typeface="Gisha" panose="020B0502040204020203" pitchFamily="34" charset="-79"/>
                <a:cs typeface="Gisha" panose="020B0502040204020203" pitchFamily="34" charset="-79"/>
              </a:rPr>
              <a:t>הרקע לפרויקט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616CBA1-7407-472F-BB1B-5BFCB5526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he-IL" sz="2400" dirty="0">
                <a:solidFill>
                  <a:srgbClr val="000000"/>
                </a:solidFill>
                <a:latin typeface="Calibri" panose="020F0502020204030204" pitchFamily="34" charset="0"/>
                <a:cs typeface="Gisha" panose="020B0502040204020203" pitchFamily="34" charset="-79"/>
              </a:rPr>
              <a:t>קהל היעד – אנשים בעלי מוגבלויות עם אופי שיתוקי</a:t>
            </a:r>
          </a:p>
          <a:p>
            <a:pPr>
              <a:lnSpc>
                <a:spcPct val="200000"/>
              </a:lnSpc>
            </a:pPr>
            <a:r>
              <a:rPr lang="he-IL" sz="2400" dirty="0">
                <a:solidFill>
                  <a:srgbClr val="000000"/>
                </a:solidFill>
                <a:latin typeface="Calibri" panose="020F0502020204030204" pitchFamily="34" charset="0"/>
                <a:cs typeface="Gisha" panose="020B0502040204020203" pitchFamily="34" charset="-79"/>
              </a:rPr>
              <a:t>עמותת מילב"ת</a:t>
            </a:r>
          </a:p>
          <a:p>
            <a:pPr>
              <a:lnSpc>
                <a:spcPct val="200000"/>
              </a:lnSpc>
            </a:pPr>
            <a:r>
              <a:rPr lang="he-IL" sz="2400" dirty="0">
                <a:solidFill>
                  <a:srgbClr val="000000"/>
                </a:solidFill>
                <a:latin typeface="Calibri" panose="020F0502020204030204" pitchFamily="34" charset="0"/>
                <a:cs typeface="Gisha" panose="020B0502040204020203" pitchFamily="34" charset="-79"/>
              </a:rPr>
              <a:t>סיפורים אישיים של מטופלים</a:t>
            </a:r>
          </a:p>
          <a:p>
            <a:pPr>
              <a:lnSpc>
                <a:spcPct val="200000"/>
              </a:lnSpc>
            </a:pPr>
            <a:r>
              <a:rPr lang="he-IL" sz="2400" dirty="0">
                <a:solidFill>
                  <a:srgbClr val="000000"/>
                </a:solidFill>
                <a:latin typeface="Calibri" panose="020F0502020204030204" pitchFamily="34" charset="0"/>
                <a:cs typeface="Gisha" panose="020B0502040204020203" pitchFamily="34" charset="-79"/>
              </a:rPr>
              <a:t>הדרישות לפיתוח מוצר</a:t>
            </a:r>
          </a:p>
          <a:p>
            <a:pPr>
              <a:lnSpc>
                <a:spcPct val="200000"/>
              </a:lnSpc>
            </a:pPr>
            <a:endParaRPr lang="he-IL" sz="2400" dirty="0">
              <a:solidFill>
                <a:srgbClr val="000000"/>
              </a:solidFill>
              <a:latin typeface="Calibri" panose="020F0502020204030204" pitchFamily="34" charset="0"/>
              <a:cs typeface="Gisha" panose="020B0502040204020203" pitchFamily="34" charset="-79"/>
            </a:endParaRPr>
          </a:p>
        </p:txBody>
      </p:sp>
      <p:sp>
        <p:nvSpPr>
          <p:cNvPr id="14" name="מציין מיקום של מספר שקופית 13">
            <a:extLst>
              <a:ext uri="{FF2B5EF4-FFF2-40B4-BE49-F238E27FC236}">
                <a16:creationId xmlns:a16="http://schemas.microsoft.com/office/drawing/2014/main" id="{FA54942B-6C80-4D28-BF07-A60E3381B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0A56-F726-4A6B-B298-384418CDBBE5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625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98" b="97284" l="10000" r="90000">
                        <a14:backgroundMark x1="33182" y1="61882" x2="32386" y2="63822"/>
                        <a14:backgroundMark x1="67500" y1="61203" x2="68750" y2="63240"/>
                        <a14:backgroundMark x1="50227" y1="61785" x2="50000" y2="63143"/>
                        <a14:backgroundMark x1="65227" y1="60039" x2="65227" y2="60718"/>
                        <a14:backgroundMark x1="61932" y1="42968" x2="62159" y2="43744"/>
                        <a14:backgroundMark x1="40455" y1="42968" x2="40341" y2="43938"/>
                        <a14:backgroundMark x1="51250" y1="90883" x2="50909" y2="89137"/>
                        <a14:backgroundMark x1="34773" y1="57032" x2="35114" y2="56353"/>
                        <a14:backgroundMark x1="65909" y1="58099" x2="65227" y2="56644"/>
                        <a14:backgroundMark x1="37500" y1="45199" x2="37500" y2="45199"/>
                        <a14:backgroundMark x1="40682" y1="47139" x2="40682" y2="47139"/>
                        <a14:backgroundMark x1="47955" y1="67410" x2="47955" y2="67410"/>
                        <a14:backgroundMark x1="51932" y1="66925" x2="51932" y2="66925"/>
                        <a14:backgroundMark x1="46705" y1="77886" x2="46705" y2="77886"/>
                        <a14:backgroundMark x1="47386" y1="69738" x2="47386" y2="69738"/>
                        <a14:backgroundMark x1="52841" y1="69447" x2="52841" y2="69447"/>
                        <a14:backgroundMark x1="53409" y1="77401" x2="53409" y2="77401"/>
                        <a14:backgroundMark x1="54091" y1="80601" x2="54091" y2="80601"/>
                        <a14:backgroundMark x1="52727" y1="73521" x2="52727" y2="73521"/>
                        <a14:backgroundMark x1="54318" y1="85451" x2="54318" y2="85451"/>
                        <a14:backgroundMark x1="39545" y1="57808" x2="39545" y2="57808"/>
                        <a14:backgroundMark x1="40455" y1="63919" x2="40455" y2="63919"/>
                        <a14:backgroundMark x1="40227" y1="62658" x2="40227" y2="62658"/>
                        <a14:backgroundMark x1="39773" y1="77983" x2="39773" y2="77983"/>
                        <a14:backgroundMark x1="39432" y1="75073" x2="39432" y2="75073"/>
                        <a14:backgroundMark x1="39773" y1="70029" x2="39773" y2="70029"/>
                        <a14:backgroundMark x1="32955" y1="50921" x2="32955" y2="50921"/>
                        <a14:backgroundMark x1="27727" y1="47139" x2="27727" y2="47139"/>
                        <a14:backgroundMark x1="24659" y1="51212" x2="24659" y2="51212"/>
                        <a14:backgroundMark x1="29091" y1="46072" x2="29091" y2="46072"/>
                        <a14:backgroundMark x1="34773" y1="36566" x2="34773" y2="36566"/>
                        <a14:backgroundMark x1="36136" y1="30844" x2="36136" y2="30844"/>
                        <a14:backgroundMark x1="45682" y1="21920" x2="45682" y2="21920"/>
                        <a14:backgroundMark x1="42500" y1="22696" x2="42500" y2="22696"/>
                        <a14:backgroundMark x1="57045" y1="21629" x2="57045" y2="21629"/>
                        <a14:backgroundMark x1="67159" y1="50533" x2="67159" y2="505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9490" y="720775"/>
            <a:ext cx="5365742" cy="6286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כוכב עם 5 פינות 7"/>
          <p:cNvSpPr/>
          <p:nvPr/>
        </p:nvSpPr>
        <p:spPr>
          <a:xfrm>
            <a:off x="1898040" y="1240222"/>
            <a:ext cx="485750" cy="504056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b="1" dirty="0"/>
              <a:t>1</a:t>
            </a:r>
          </a:p>
        </p:txBody>
      </p:sp>
      <p:grpSp>
        <p:nvGrpSpPr>
          <p:cNvPr id="7" name="קבוצה 6"/>
          <p:cNvGrpSpPr/>
          <p:nvPr/>
        </p:nvGrpSpPr>
        <p:grpSpPr>
          <a:xfrm>
            <a:off x="4699452" y="1891184"/>
            <a:ext cx="3257614" cy="2995435"/>
            <a:chOff x="2555776" y="398295"/>
            <a:chExt cx="6367562" cy="5847771"/>
          </a:xfrm>
        </p:grpSpPr>
        <p:sp>
          <p:nvSpPr>
            <p:cNvPr id="11" name="מלבן מעוגל 10"/>
            <p:cNvSpPr/>
            <p:nvPr/>
          </p:nvSpPr>
          <p:spPr>
            <a:xfrm>
              <a:off x="2788144" y="398295"/>
              <a:ext cx="1944216" cy="149015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מלבן מעוגל 11"/>
            <p:cNvSpPr/>
            <p:nvPr/>
          </p:nvSpPr>
          <p:spPr>
            <a:xfrm>
              <a:off x="4897835" y="454658"/>
              <a:ext cx="1944216" cy="149015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מלבן מעוגל 12"/>
            <p:cNvSpPr/>
            <p:nvPr/>
          </p:nvSpPr>
          <p:spPr>
            <a:xfrm>
              <a:off x="6979122" y="454658"/>
              <a:ext cx="1944216" cy="149015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" name="מלבן 13"/>
            <p:cNvSpPr/>
            <p:nvPr/>
          </p:nvSpPr>
          <p:spPr>
            <a:xfrm>
              <a:off x="3673335" y="2060848"/>
              <a:ext cx="250593" cy="360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מלבן 15"/>
            <p:cNvSpPr/>
            <p:nvPr/>
          </p:nvSpPr>
          <p:spPr>
            <a:xfrm>
              <a:off x="7649790" y="2063341"/>
              <a:ext cx="250593" cy="360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" name="מלבן 16"/>
            <p:cNvSpPr/>
            <p:nvPr/>
          </p:nvSpPr>
          <p:spPr>
            <a:xfrm rot="16200000">
              <a:off x="5977592" y="89011"/>
              <a:ext cx="250593" cy="485910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מלבן 17"/>
            <p:cNvSpPr/>
            <p:nvPr/>
          </p:nvSpPr>
          <p:spPr>
            <a:xfrm rot="10800000">
              <a:off x="8281847" y="2417277"/>
              <a:ext cx="250593" cy="312401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" name="מלבן 18"/>
            <p:cNvSpPr/>
            <p:nvPr/>
          </p:nvSpPr>
          <p:spPr>
            <a:xfrm rot="16200000">
              <a:off x="8002554" y="5063232"/>
              <a:ext cx="250593" cy="7055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21" name="Picture 4" descr="תוצאת תמונה עבור ‪bulb clipart png‬‏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6623" y="625326"/>
              <a:ext cx="964016" cy="1036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6" descr="תוצאת תמונה עבור ‪bell clipart png‬‏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3643" b="96643" l="3111" r="95667">
                          <a14:foregroundMark x1="3333" y1="70929" x2="10667" y2="74786"/>
                          <a14:foregroundMark x1="79333" y1="96643" x2="65333" y2="89786"/>
                          <a14:foregroundMark x1="95667" y1="3643" x2="94000" y2="7071"/>
                          <a14:backgroundMark x1="98667" y1="571" x2="99444" y2="7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9130" y="605358"/>
              <a:ext cx="764199" cy="1188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2" descr="תוצאת תמונה עבור ‪aircon remote  clipart png‬‏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069" b="17753"/>
            <a:stretch/>
          </p:blipFill>
          <p:spPr bwMode="auto">
            <a:xfrm>
              <a:off x="5025175" y="604030"/>
              <a:ext cx="1689535" cy="11687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מלבן מעוגל 24"/>
            <p:cNvSpPr/>
            <p:nvPr/>
          </p:nvSpPr>
          <p:spPr>
            <a:xfrm>
              <a:off x="4855626" y="3509761"/>
              <a:ext cx="3011639" cy="2736305"/>
            </a:xfrm>
            <a:prstGeom prst="round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he-IL" sz="2400" dirty="0">
                  <a:latin typeface="Gisha" panose="020B0502040204020203" pitchFamily="34" charset="-79"/>
                  <a:cs typeface="Gisha" panose="020B0502040204020203" pitchFamily="34" charset="-79"/>
                </a:rPr>
                <a:t>מארז מערכת העזר</a:t>
              </a:r>
            </a:p>
          </p:txBody>
        </p:sp>
        <p:sp>
          <p:nvSpPr>
            <p:cNvPr id="31" name="מלבן 30"/>
            <p:cNvSpPr/>
            <p:nvPr/>
          </p:nvSpPr>
          <p:spPr>
            <a:xfrm rot="16200000">
              <a:off x="3570601" y="3321194"/>
              <a:ext cx="270199" cy="22998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37" name="צורה חופשית 36"/>
          <p:cNvSpPr/>
          <p:nvPr/>
        </p:nvSpPr>
        <p:spPr>
          <a:xfrm>
            <a:off x="2231390" y="1492250"/>
            <a:ext cx="2447925" cy="2466986"/>
          </a:xfrm>
          <a:custGeom>
            <a:avLst/>
            <a:gdLst>
              <a:gd name="connsiteX0" fmla="*/ 0 w 2447925"/>
              <a:gd name="connsiteY0" fmla="*/ 0 h 2466986"/>
              <a:gd name="connsiteX1" fmla="*/ 66675 w 2447925"/>
              <a:gd name="connsiteY1" fmla="*/ 19050 h 2466986"/>
              <a:gd name="connsiteX2" fmla="*/ 209550 w 2447925"/>
              <a:gd name="connsiteY2" fmla="*/ 47625 h 2466986"/>
              <a:gd name="connsiteX3" fmla="*/ 314325 w 2447925"/>
              <a:gd name="connsiteY3" fmla="*/ 85725 h 2466986"/>
              <a:gd name="connsiteX4" fmla="*/ 390525 w 2447925"/>
              <a:gd name="connsiteY4" fmla="*/ 104775 h 2466986"/>
              <a:gd name="connsiteX5" fmla="*/ 581025 w 2447925"/>
              <a:gd name="connsiteY5" fmla="*/ 200025 h 2466986"/>
              <a:gd name="connsiteX6" fmla="*/ 676275 w 2447925"/>
              <a:gd name="connsiteY6" fmla="*/ 247650 h 2466986"/>
              <a:gd name="connsiteX7" fmla="*/ 723900 w 2447925"/>
              <a:gd name="connsiteY7" fmla="*/ 285750 h 2466986"/>
              <a:gd name="connsiteX8" fmla="*/ 781050 w 2447925"/>
              <a:gd name="connsiteY8" fmla="*/ 314325 h 2466986"/>
              <a:gd name="connsiteX9" fmla="*/ 828675 w 2447925"/>
              <a:gd name="connsiteY9" fmla="*/ 352425 h 2466986"/>
              <a:gd name="connsiteX10" fmla="*/ 885825 w 2447925"/>
              <a:gd name="connsiteY10" fmla="*/ 390525 h 2466986"/>
              <a:gd name="connsiteX11" fmla="*/ 971550 w 2447925"/>
              <a:gd name="connsiteY11" fmla="*/ 476250 h 2466986"/>
              <a:gd name="connsiteX12" fmla="*/ 1009650 w 2447925"/>
              <a:gd name="connsiteY12" fmla="*/ 514350 h 2466986"/>
              <a:gd name="connsiteX13" fmla="*/ 1085850 w 2447925"/>
              <a:gd name="connsiteY13" fmla="*/ 609600 h 2466986"/>
              <a:gd name="connsiteX14" fmla="*/ 1123950 w 2447925"/>
              <a:gd name="connsiteY14" fmla="*/ 657225 h 2466986"/>
              <a:gd name="connsiteX15" fmla="*/ 1162050 w 2447925"/>
              <a:gd name="connsiteY15" fmla="*/ 685800 h 2466986"/>
              <a:gd name="connsiteX16" fmla="*/ 1228725 w 2447925"/>
              <a:gd name="connsiteY16" fmla="*/ 771525 h 2466986"/>
              <a:gd name="connsiteX17" fmla="*/ 1295400 w 2447925"/>
              <a:gd name="connsiteY17" fmla="*/ 895350 h 2466986"/>
              <a:gd name="connsiteX18" fmla="*/ 1362075 w 2447925"/>
              <a:gd name="connsiteY18" fmla="*/ 990600 h 2466986"/>
              <a:gd name="connsiteX19" fmla="*/ 1381125 w 2447925"/>
              <a:gd name="connsiteY19" fmla="*/ 1028700 h 2466986"/>
              <a:gd name="connsiteX20" fmla="*/ 1390650 w 2447925"/>
              <a:gd name="connsiteY20" fmla="*/ 1066800 h 2466986"/>
              <a:gd name="connsiteX21" fmla="*/ 1428750 w 2447925"/>
              <a:gd name="connsiteY21" fmla="*/ 1123950 h 2466986"/>
              <a:gd name="connsiteX22" fmla="*/ 1438275 w 2447925"/>
              <a:gd name="connsiteY22" fmla="*/ 1162050 h 2466986"/>
              <a:gd name="connsiteX23" fmla="*/ 1485900 w 2447925"/>
              <a:gd name="connsiteY23" fmla="*/ 1247775 h 2466986"/>
              <a:gd name="connsiteX24" fmla="*/ 1514475 w 2447925"/>
              <a:gd name="connsiteY24" fmla="*/ 1304925 h 2466986"/>
              <a:gd name="connsiteX25" fmla="*/ 1552575 w 2447925"/>
              <a:gd name="connsiteY25" fmla="*/ 1352550 h 2466986"/>
              <a:gd name="connsiteX26" fmla="*/ 1581150 w 2447925"/>
              <a:gd name="connsiteY26" fmla="*/ 1400175 h 2466986"/>
              <a:gd name="connsiteX27" fmla="*/ 1619250 w 2447925"/>
              <a:gd name="connsiteY27" fmla="*/ 1457325 h 2466986"/>
              <a:gd name="connsiteX28" fmla="*/ 1638300 w 2447925"/>
              <a:gd name="connsiteY28" fmla="*/ 1485900 h 2466986"/>
              <a:gd name="connsiteX29" fmla="*/ 1657350 w 2447925"/>
              <a:gd name="connsiteY29" fmla="*/ 1533525 h 2466986"/>
              <a:gd name="connsiteX30" fmla="*/ 1676400 w 2447925"/>
              <a:gd name="connsiteY30" fmla="*/ 1571625 h 2466986"/>
              <a:gd name="connsiteX31" fmla="*/ 1695450 w 2447925"/>
              <a:gd name="connsiteY31" fmla="*/ 1628775 h 2466986"/>
              <a:gd name="connsiteX32" fmla="*/ 1733550 w 2447925"/>
              <a:gd name="connsiteY32" fmla="*/ 1685925 h 2466986"/>
              <a:gd name="connsiteX33" fmla="*/ 1781175 w 2447925"/>
              <a:gd name="connsiteY33" fmla="*/ 1781175 h 2466986"/>
              <a:gd name="connsiteX34" fmla="*/ 1781175 w 2447925"/>
              <a:gd name="connsiteY34" fmla="*/ 1781175 h 2466986"/>
              <a:gd name="connsiteX35" fmla="*/ 1809750 w 2447925"/>
              <a:gd name="connsiteY35" fmla="*/ 1847850 h 2466986"/>
              <a:gd name="connsiteX36" fmla="*/ 1828800 w 2447925"/>
              <a:gd name="connsiteY36" fmla="*/ 1895475 h 2466986"/>
              <a:gd name="connsiteX37" fmla="*/ 1857375 w 2447925"/>
              <a:gd name="connsiteY37" fmla="*/ 1943100 h 2466986"/>
              <a:gd name="connsiteX38" fmla="*/ 1876425 w 2447925"/>
              <a:gd name="connsiteY38" fmla="*/ 1981200 h 2466986"/>
              <a:gd name="connsiteX39" fmla="*/ 1895475 w 2447925"/>
              <a:gd name="connsiteY39" fmla="*/ 2009775 h 2466986"/>
              <a:gd name="connsiteX40" fmla="*/ 1905000 w 2447925"/>
              <a:gd name="connsiteY40" fmla="*/ 2038350 h 2466986"/>
              <a:gd name="connsiteX41" fmla="*/ 1933575 w 2447925"/>
              <a:gd name="connsiteY41" fmla="*/ 2066925 h 2466986"/>
              <a:gd name="connsiteX42" fmla="*/ 1952625 w 2447925"/>
              <a:gd name="connsiteY42" fmla="*/ 2095500 h 2466986"/>
              <a:gd name="connsiteX43" fmla="*/ 1971675 w 2447925"/>
              <a:gd name="connsiteY43" fmla="*/ 2152650 h 2466986"/>
              <a:gd name="connsiteX44" fmla="*/ 2028825 w 2447925"/>
              <a:gd name="connsiteY44" fmla="*/ 2190750 h 2466986"/>
              <a:gd name="connsiteX45" fmla="*/ 2085975 w 2447925"/>
              <a:gd name="connsiteY45" fmla="*/ 2238375 h 2466986"/>
              <a:gd name="connsiteX46" fmla="*/ 2114550 w 2447925"/>
              <a:gd name="connsiteY46" fmla="*/ 2247900 h 2466986"/>
              <a:gd name="connsiteX47" fmla="*/ 2171700 w 2447925"/>
              <a:gd name="connsiteY47" fmla="*/ 2286000 h 2466986"/>
              <a:gd name="connsiteX48" fmla="*/ 2209800 w 2447925"/>
              <a:gd name="connsiteY48" fmla="*/ 2305050 h 2466986"/>
              <a:gd name="connsiteX49" fmla="*/ 2238375 w 2447925"/>
              <a:gd name="connsiteY49" fmla="*/ 2314575 h 2466986"/>
              <a:gd name="connsiteX50" fmla="*/ 2295525 w 2447925"/>
              <a:gd name="connsiteY50" fmla="*/ 2352675 h 2466986"/>
              <a:gd name="connsiteX51" fmla="*/ 2324100 w 2447925"/>
              <a:gd name="connsiteY51" fmla="*/ 2371725 h 2466986"/>
              <a:gd name="connsiteX52" fmla="*/ 2381250 w 2447925"/>
              <a:gd name="connsiteY52" fmla="*/ 2428875 h 2466986"/>
              <a:gd name="connsiteX53" fmla="*/ 2447925 w 2447925"/>
              <a:gd name="connsiteY53" fmla="*/ 2466975 h 246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447925" h="2466986">
                <a:moveTo>
                  <a:pt x="0" y="0"/>
                </a:moveTo>
                <a:cubicBezTo>
                  <a:pt x="22225" y="6350"/>
                  <a:pt x="44135" y="13927"/>
                  <a:pt x="66675" y="19050"/>
                </a:cubicBezTo>
                <a:cubicBezTo>
                  <a:pt x="114035" y="29814"/>
                  <a:pt x="164456" y="29587"/>
                  <a:pt x="209550" y="47625"/>
                </a:cubicBezTo>
                <a:cubicBezTo>
                  <a:pt x="249789" y="63721"/>
                  <a:pt x="271526" y="73497"/>
                  <a:pt x="314325" y="85725"/>
                </a:cubicBezTo>
                <a:cubicBezTo>
                  <a:pt x="339499" y="92918"/>
                  <a:pt x="365920" y="95828"/>
                  <a:pt x="390525" y="104775"/>
                </a:cubicBezTo>
                <a:cubicBezTo>
                  <a:pt x="602256" y="181768"/>
                  <a:pt x="456492" y="129975"/>
                  <a:pt x="581025" y="200025"/>
                </a:cubicBezTo>
                <a:cubicBezTo>
                  <a:pt x="611964" y="217428"/>
                  <a:pt x="648556" y="225475"/>
                  <a:pt x="676275" y="247650"/>
                </a:cubicBezTo>
                <a:cubicBezTo>
                  <a:pt x="692150" y="260350"/>
                  <a:pt x="706748" y="274835"/>
                  <a:pt x="723900" y="285750"/>
                </a:cubicBezTo>
                <a:cubicBezTo>
                  <a:pt x="741869" y="297185"/>
                  <a:pt x="763081" y="302890"/>
                  <a:pt x="781050" y="314325"/>
                </a:cubicBezTo>
                <a:cubicBezTo>
                  <a:pt x="798202" y="325240"/>
                  <a:pt x="812233" y="340468"/>
                  <a:pt x="828675" y="352425"/>
                </a:cubicBezTo>
                <a:cubicBezTo>
                  <a:pt x="847191" y="365891"/>
                  <a:pt x="868523" y="375530"/>
                  <a:pt x="885825" y="390525"/>
                </a:cubicBezTo>
                <a:cubicBezTo>
                  <a:pt x="916363" y="416991"/>
                  <a:pt x="942975" y="447675"/>
                  <a:pt x="971550" y="476250"/>
                </a:cubicBezTo>
                <a:cubicBezTo>
                  <a:pt x="984250" y="488950"/>
                  <a:pt x="998430" y="500325"/>
                  <a:pt x="1009650" y="514350"/>
                </a:cubicBezTo>
                <a:lnTo>
                  <a:pt x="1085850" y="609600"/>
                </a:lnTo>
                <a:cubicBezTo>
                  <a:pt x="1098550" y="625475"/>
                  <a:pt x="1107686" y="645027"/>
                  <a:pt x="1123950" y="657225"/>
                </a:cubicBezTo>
                <a:cubicBezTo>
                  <a:pt x="1136650" y="666750"/>
                  <a:pt x="1151323" y="674098"/>
                  <a:pt x="1162050" y="685800"/>
                </a:cubicBezTo>
                <a:cubicBezTo>
                  <a:pt x="1186512" y="712485"/>
                  <a:pt x="1228725" y="771525"/>
                  <a:pt x="1228725" y="771525"/>
                </a:cubicBezTo>
                <a:cubicBezTo>
                  <a:pt x="1245936" y="823157"/>
                  <a:pt x="1247921" y="836002"/>
                  <a:pt x="1295400" y="895350"/>
                </a:cubicBezTo>
                <a:cubicBezTo>
                  <a:pt x="1334674" y="944442"/>
                  <a:pt x="1332503" y="937371"/>
                  <a:pt x="1362075" y="990600"/>
                </a:cubicBezTo>
                <a:cubicBezTo>
                  <a:pt x="1368971" y="1003012"/>
                  <a:pt x="1376139" y="1015405"/>
                  <a:pt x="1381125" y="1028700"/>
                </a:cubicBezTo>
                <a:cubicBezTo>
                  <a:pt x="1385722" y="1040957"/>
                  <a:pt x="1384796" y="1055091"/>
                  <a:pt x="1390650" y="1066800"/>
                </a:cubicBezTo>
                <a:cubicBezTo>
                  <a:pt x="1400889" y="1087278"/>
                  <a:pt x="1428750" y="1123950"/>
                  <a:pt x="1428750" y="1123950"/>
                </a:cubicBezTo>
                <a:cubicBezTo>
                  <a:pt x="1431925" y="1136650"/>
                  <a:pt x="1433678" y="1149793"/>
                  <a:pt x="1438275" y="1162050"/>
                </a:cubicBezTo>
                <a:cubicBezTo>
                  <a:pt x="1449245" y="1191302"/>
                  <a:pt x="1471350" y="1221100"/>
                  <a:pt x="1485900" y="1247775"/>
                </a:cubicBezTo>
                <a:cubicBezTo>
                  <a:pt x="1496099" y="1266473"/>
                  <a:pt x="1503040" y="1286956"/>
                  <a:pt x="1514475" y="1304925"/>
                </a:cubicBezTo>
                <a:cubicBezTo>
                  <a:pt x="1525390" y="1322077"/>
                  <a:pt x="1540917" y="1335895"/>
                  <a:pt x="1552575" y="1352550"/>
                </a:cubicBezTo>
                <a:cubicBezTo>
                  <a:pt x="1563192" y="1367717"/>
                  <a:pt x="1571211" y="1384556"/>
                  <a:pt x="1581150" y="1400175"/>
                </a:cubicBezTo>
                <a:cubicBezTo>
                  <a:pt x="1593442" y="1419491"/>
                  <a:pt x="1606550" y="1438275"/>
                  <a:pt x="1619250" y="1457325"/>
                </a:cubicBezTo>
                <a:cubicBezTo>
                  <a:pt x="1625600" y="1466850"/>
                  <a:pt x="1634048" y="1475271"/>
                  <a:pt x="1638300" y="1485900"/>
                </a:cubicBezTo>
                <a:cubicBezTo>
                  <a:pt x="1644650" y="1501775"/>
                  <a:pt x="1650406" y="1517901"/>
                  <a:pt x="1657350" y="1533525"/>
                </a:cubicBezTo>
                <a:cubicBezTo>
                  <a:pt x="1663117" y="1546500"/>
                  <a:pt x="1671127" y="1558442"/>
                  <a:pt x="1676400" y="1571625"/>
                </a:cubicBezTo>
                <a:cubicBezTo>
                  <a:pt x="1683858" y="1590269"/>
                  <a:pt x="1684311" y="1612067"/>
                  <a:pt x="1695450" y="1628775"/>
                </a:cubicBezTo>
                <a:lnTo>
                  <a:pt x="1733550" y="1685925"/>
                </a:lnTo>
                <a:cubicBezTo>
                  <a:pt x="1748628" y="1746237"/>
                  <a:pt x="1735813" y="1713133"/>
                  <a:pt x="1781175" y="1781175"/>
                </a:cubicBezTo>
                <a:lnTo>
                  <a:pt x="1781175" y="1781175"/>
                </a:lnTo>
                <a:cubicBezTo>
                  <a:pt x="1800739" y="1839866"/>
                  <a:pt x="1778363" y="1777230"/>
                  <a:pt x="1809750" y="1847850"/>
                </a:cubicBezTo>
                <a:cubicBezTo>
                  <a:pt x="1816694" y="1863474"/>
                  <a:pt x="1821154" y="1880182"/>
                  <a:pt x="1828800" y="1895475"/>
                </a:cubicBezTo>
                <a:cubicBezTo>
                  <a:pt x="1837079" y="1912034"/>
                  <a:pt x="1848384" y="1926916"/>
                  <a:pt x="1857375" y="1943100"/>
                </a:cubicBezTo>
                <a:cubicBezTo>
                  <a:pt x="1864271" y="1955512"/>
                  <a:pt x="1869380" y="1968872"/>
                  <a:pt x="1876425" y="1981200"/>
                </a:cubicBezTo>
                <a:cubicBezTo>
                  <a:pt x="1882105" y="1991139"/>
                  <a:pt x="1890355" y="1999536"/>
                  <a:pt x="1895475" y="2009775"/>
                </a:cubicBezTo>
                <a:cubicBezTo>
                  <a:pt x="1899965" y="2018755"/>
                  <a:pt x="1899431" y="2029996"/>
                  <a:pt x="1905000" y="2038350"/>
                </a:cubicBezTo>
                <a:cubicBezTo>
                  <a:pt x="1912472" y="2049558"/>
                  <a:pt x="1924951" y="2056577"/>
                  <a:pt x="1933575" y="2066925"/>
                </a:cubicBezTo>
                <a:cubicBezTo>
                  <a:pt x="1940904" y="2075719"/>
                  <a:pt x="1947976" y="2085039"/>
                  <a:pt x="1952625" y="2095500"/>
                </a:cubicBezTo>
                <a:cubicBezTo>
                  <a:pt x="1960780" y="2113850"/>
                  <a:pt x="1954967" y="2141511"/>
                  <a:pt x="1971675" y="2152650"/>
                </a:cubicBezTo>
                <a:cubicBezTo>
                  <a:pt x="1990725" y="2165350"/>
                  <a:pt x="2012636" y="2174561"/>
                  <a:pt x="2028825" y="2190750"/>
                </a:cubicBezTo>
                <a:cubicBezTo>
                  <a:pt x="2049891" y="2211816"/>
                  <a:pt x="2059453" y="2225114"/>
                  <a:pt x="2085975" y="2238375"/>
                </a:cubicBezTo>
                <a:cubicBezTo>
                  <a:pt x="2094955" y="2242865"/>
                  <a:pt x="2105773" y="2243024"/>
                  <a:pt x="2114550" y="2247900"/>
                </a:cubicBezTo>
                <a:cubicBezTo>
                  <a:pt x="2134564" y="2259019"/>
                  <a:pt x="2151222" y="2275761"/>
                  <a:pt x="2171700" y="2286000"/>
                </a:cubicBezTo>
                <a:cubicBezTo>
                  <a:pt x="2184400" y="2292350"/>
                  <a:pt x="2196749" y="2299457"/>
                  <a:pt x="2209800" y="2305050"/>
                </a:cubicBezTo>
                <a:cubicBezTo>
                  <a:pt x="2219028" y="2309005"/>
                  <a:pt x="2229598" y="2309699"/>
                  <a:pt x="2238375" y="2314575"/>
                </a:cubicBezTo>
                <a:cubicBezTo>
                  <a:pt x="2258389" y="2325694"/>
                  <a:pt x="2276475" y="2339975"/>
                  <a:pt x="2295525" y="2352675"/>
                </a:cubicBezTo>
                <a:cubicBezTo>
                  <a:pt x="2305050" y="2359025"/>
                  <a:pt x="2316005" y="2363630"/>
                  <a:pt x="2324100" y="2371725"/>
                </a:cubicBezTo>
                <a:cubicBezTo>
                  <a:pt x="2343150" y="2390775"/>
                  <a:pt x="2358834" y="2413931"/>
                  <a:pt x="2381250" y="2428875"/>
                </a:cubicBezTo>
                <a:cubicBezTo>
                  <a:pt x="2441042" y="2468736"/>
                  <a:pt x="2415505" y="2466975"/>
                  <a:pt x="2447925" y="24669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צורה חופשית 37"/>
          <p:cNvSpPr/>
          <p:nvPr/>
        </p:nvSpPr>
        <p:spPr>
          <a:xfrm>
            <a:off x="1697990" y="2139950"/>
            <a:ext cx="2990850" cy="1828800"/>
          </a:xfrm>
          <a:custGeom>
            <a:avLst/>
            <a:gdLst>
              <a:gd name="connsiteX0" fmla="*/ 0 w 2990850"/>
              <a:gd name="connsiteY0" fmla="*/ 0 h 1828800"/>
              <a:gd name="connsiteX1" fmla="*/ 123825 w 2990850"/>
              <a:gd name="connsiteY1" fmla="*/ 28575 h 1828800"/>
              <a:gd name="connsiteX2" fmla="*/ 171450 w 2990850"/>
              <a:gd name="connsiteY2" fmla="*/ 47625 h 1828800"/>
              <a:gd name="connsiteX3" fmla="*/ 209550 w 2990850"/>
              <a:gd name="connsiteY3" fmla="*/ 66675 h 1828800"/>
              <a:gd name="connsiteX4" fmla="*/ 304800 w 2990850"/>
              <a:gd name="connsiteY4" fmla="*/ 95250 h 1828800"/>
              <a:gd name="connsiteX5" fmla="*/ 361950 w 2990850"/>
              <a:gd name="connsiteY5" fmla="*/ 133350 h 1828800"/>
              <a:gd name="connsiteX6" fmla="*/ 400050 w 2990850"/>
              <a:gd name="connsiteY6" fmla="*/ 152400 h 1828800"/>
              <a:gd name="connsiteX7" fmla="*/ 428625 w 2990850"/>
              <a:gd name="connsiteY7" fmla="*/ 180975 h 1828800"/>
              <a:gd name="connsiteX8" fmla="*/ 476250 w 2990850"/>
              <a:gd name="connsiteY8" fmla="*/ 209550 h 1828800"/>
              <a:gd name="connsiteX9" fmla="*/ 514350 w 2990850"/>
              <a:gd name="connsiteY9" fmla="*/ 238125 h 1828800"/>
              <a:gd name="connsiteX10" fmla="*/ 590550 w 2990850"/>
              <a:gd name="connsiteY10" fmla="*/ 285750 h 1828800"/>
              <a:gd name="connsiteX11" fmla="*/ 628650 w 2990850"/>
              <a:gd name="connsiteY11" fmla="*/ 314325 h 1828800"/>
              <a:gd name="connsiteX12" fmla="*/ 657225 w 2990850"/>
              <a:gd name="connsiteY12" fmla="*/ 342900 h 1828800"/>
              <a:gd name="connsiteX13" fmla="*/ 752475 w 2990850"/>
              <a:gd name="connsiteY13" fmla="*/ 400050 h 1828800"/>
              <a:gd name="connsiteX14" fmla="*/ 828675 w 2990850"/>
              <a:gd name="connsiteY14" fmla="*/ 466725 h 1828800"/>
              <a:gd name="connsiteX15" fmla="*/ 866775 w 2990850"/>
              <a:gd name="connsiteY15" fmla="*/ 485775 h 1828800"/>
              <a:gd name="connsiteX16" fmla="*/ 895350 w 2990850"/>
              <a:gd name="connsiteY16" fmla="*/ 504825 h 1828800"/>
              <a:gd name="connsiteX17" fmla="*/ 962025 w 2990850"/>
              <a:gd name="connsiteY17" fmla="*/ 561975 h 1828800"/>
              <a:gd name="connsiteX18" fmla="*/ 1047750 w 2990850"/>
              <a:gd name="connsiteY18" fmla="*/ 619125 h 1828800"/>
              <a:gd name="connsiteX19" fmla="*/ 1095375 w 2990850"/>
              <a:gd name="connsiteY19" fmla="*/ 666750 h 1828800"/>
              <a:gd name="connsiteX20" fmla="*/ 1162050 w 2990850"/>
              <a:gd name="connsiteY20" fmla="*/ 742950 h 1828800"/>
              <a:gd name="connsiteX21" fmla="*/ 1200150 w 2990850"/>
              <a:gd name="connsiteY21" fmla="*/ 771525 h 1828800"/>
              <a:gd name="connsiteX22" fmla="*/ 1304925 w 2990850"/>
              <a:gd name="connsiteY22" fmla="*/ 857250 h 1828800"/>
              <a:gd name="connsiteX23" fmla="*/ 1343025 w 2990850"/>
              <a:gd name="connsiteY23" fmla="*/ 885825 h 1828800"/>
              <a:gd name="connsiteX24" fmla="*/ 1381125 w 2990850"/>
              <a:gd name="connsiteY24" fmla="*/ 914400 h 1828800"/>
              <a:gd name="connsiteX25" fmla="*/ 1457325 w 2990850"/>
              <a:gd name="connsiteY25" fmla="*/ 981075 h 1828800"/>
              <a:gd name="connsiteX26" fmla="*/ 1495425 w 2990850"/>
              <a:gd name="connsiteY26" fmla="*/ 1019175 h 1828800"/>
              <a:gd name="connsiteX27" fmla="*/ 1524000 w 2990850"/>
              <a:gd name="connsiteY27" fmla="*/ 1038225 h 1828800"/>
              <a:gd name="connsiteX28" fmla="*/ 1571625 w 2990850"/>
              <a:gd name="connsiteY28" fmla="*/ 1076325 h 1828800"/>
              <a:gd name="connsiteX29" fmla="*/ 1619250 w 2990850"/>
              <a:gd name="connsiteY29" fmla="*/ 1104900 h 1828800"/>
              <a:gd name="connsiteX30" fmla="*/ 1714500 w 2990850"/>
              <a:gd name="connsiteY30" fmla="*/ 1162050 h 1828800"/>
              <a:gd name="connsiteX31" fmla="*/ 1790700 w 2990850"/>
              <a:gd name="connsiteY31" fmla="*/ 1200150 h 1828800"/>
              <a:gd name="connsiteX32" fmla="*/ 1866900 w 2990850"/>
              <a:gd name="connsiteY32" fmla="*/ 1247775 h 1828800"/>
              <a:gd name="connsiteX33" fmla="*/ 1933575 w 2990850"/>
              <a:gd name="connsiteY33" fmla="*/ 1285875 h 1828800"/>
              <a:gd name="connsiteX34" fmla="*/ 1962150 w 2990850"/>
              <a:gd name="connsiteY34" fmla="*/ 1304925 h 1828800"/>
              <a:gd name="connsiteX35" fmla="*/ 2009775 w 2990850"/>
              <a:gd name="connsiteY35" fmla="*/ 1323975 h 1828800"/>
              <a:gd name="connsiteX36" fmla="*/ 2066925 w 2990850"/>
              <a:gd name="connsiteY36" fmla="*/ 1362075 h 1828800"/>
              <a:gd name="connsiteX37" fmla="*/ 2095500 w 2990850"/>
              <a:gd name="connsiteY37" fmla="*/ 1381125 h 1828800"/>
              <a:gd name="connsiteX38" fmla="*/ 2143125 w 2990850"/>
              <a:gd name="connsiteY38" fmla="*/ 1400175 h 1828800"/>
              <a:gd name="connsiteX39" fmla="*/ 2171700 w 2990850"/>
              <a:gd name="connsiteY39" fmla="*/ 1428750 h 1828800"/>
              <a:gd name="connsiteX40" fmla="*/ 2228850 w 2990850"/>
              <a:gd name="connsiteY40" fmla="*/ 1447800 h 1828800"/>
              <a:gd name="connsiteX41" fmla="*/ 2314575 w 2990850"/>
              <a:gd name="connsiteY41" fmla="*/ 1495425 h 1828800"/>
              <a:gd name="connsiteX42" fmla="*/ 2409825 w 2990850"/>
              <a:gd name="connsiteY42" fmla="*/ 1533525 h 1828800"/>
              <a:gd name="connsiteX43" fmla="*/ 2447925 w 2990850"/>
              <a:gd name="connsiteY43" fmla="*/ 1552575 h 1828800"/>
              <a:gd name="connsiteX44" fmla="*/ 2533650 w 2990850"/>
              <a:gd name="connsiteY44" fmla="*/ 1581150 h 1828800"/>
              <a:gd name="connsiteX45" fmla="*/ 2581275 w 2990850"/>
              <a:gd name="connsiteY45" fmla="*/ 1638300 h 1828800"/>
              <a:gd name="connsiteX46" fmla="*/ 2657475 w 2990850"/>
              <a:gd name="connsiteY46" fmla="*/ 1704975 h 1828800"/>
              <a:gd name="connsiteX47" fmla="*/ 2714625 w 2990850"/>
              <a:gd name="connsiteY47" fmla="*/ 1724025 h 1828800"/>
              <a:gd name="connsiteX48" fmla="*/ 2771775 w 2990850"/>
              <a:gd name="connsiteY48" fmla="*/ 1752600 h 1828800"/>
              <a:gd name="connsiteX49" fmla="*/ 2800350 w 2990850"/>
              <a:gd name="connsiteY49" fmla="*/ 1771650 h 1828800"/>
              <a:gd name="connsiteX50" fmla="*/ 2876550 w 2990850"/>
              <a:gd name="connsiteY50" fmla="*/ 1790700 h 1828800"/>
              <a:gd name="connsiteX51" fmla="*/ 2933700 w 2990850"/>
              <a:gd name="connsiteY51" fmla="*/ 1809750 h 1828800"/>
              <a:gd name="connsiteX52" fmla="*/ 2962275 w 2990850"/>
              <a:gd name="connsiteY52" fmla="*/ 1819275 h 1828800"/>
              <a:gd name="connsiteX53" fmla="*/ 2990850 w 2990850"/>
              <a:gd name="connsiteY5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990850" h="1828800">
                <a:moveTo>
                  <a:pt x="0" y="0"/>
                </a:moveTo>
                <a:cubicBezTo>
                  <a:pt x="59569" y="11914"/>
                  <a:pt x="78650" y="11634"/>
                  <a:pt x="123825" y="28575"/>
                </a:cubicBezTo>
                <a:cubicBezTo>
                  <a:pt x="139834" y="34578"/>
                  <a:pt x="155826" y="40681"/>
                  <a:pt x="171450" y="47625"/>
                </a:cubicBezTo>
                <a:cubicBezTo>
                  <a:pt x="184425" y="53392"/>
                  <a:pt x="196080" y="62185"/>
                  <a:pt x="209550" y="66675"/>
                </a:cubicBezTo>
                <a:cubicBezTo>
                  <a:pt x="273734" y="88070"/>
                  <a:pt x="242362" y="61193"/>
                  <a:pt x="304800" y="95250"/>
                </a:cubicBezTo>
                <a:cubicBezTo>
                  <a:pt x="324900" y="106213"/>
                  <a:pt x="341472" y="123111"/>
                  <a:pt x="361950" y="133350"/>
                </a:cubicBezTo>
                <a:cubicBezTo>
                  <a:pt x="374650" y="139700"/>
                  <a:pt x="388496" y="144147"/>
                  <a:pt x="400050" y="152400"/>
                </a:cubicBezTo>
                <a:cubicBezTo>
                  <a:pt x="411011" y="160230"/>
                  <a:pt x="417849" y="172893"/>
                  <a:pt x="428625" y="180975"/>
                </a:cubicBezTo>
                <a:cubicBezTo>
                  <a:pt x="443436" y="192083"/>
                  <a:pt x="460846" y="199281"/>
                  <a:pt x="476250" y="209550"/>
                </a:cubicBezTo>
                <a:cubicBezTo>
                  <a:pt x="489459" y="218356"/>
                  <a:pt x="501141" y="229319"/>
                  <a:pt x="514350" y="238125"/>
                </a:cubicBezTo>
                <a:cubicBezTo>
                  <a:pt x="581086" y="282615"/>
                  <a:pt x="540824" y="250231"/>
                  <a:pt x="590550" y="285750"/>
                </a:cubicBezTo>
                <a:cubicBezTo>
                  <a:pt x="603468" y="294977"/>
                  <a:pt x="616597" y="303994"/>
                  <a:pt x="628650" y="314325"/>
                </a:cubicBezTo>
                <a:cubicBezTo>
                  <a:pt x="638877" y="323091"/>
                  <a:pt x="646150" y="335233"/>
                  <a:pt x="657225" y="342900"/>
                </a:cubicBezTo>
                <a:cubicBezTo>
                  <a:pt x="687668" y="363976"/>
                  <a:pt x="726293" y="373868"/>
                  <a:pt x="752475" y="400050"/>
                </a:cubicBezTo>
                <a:cubicBezTo>
                  <a:pt x="780015" y="427590"/>
                  <a:pt x="793789" y="443468"/>
                  <a:pt x="828675" y="466725"/>
                </a:cubicBezTo>
                <a:cubicBezTo>
                  <a:pt x="840489" y="474601"/>
                  <a:pt x="854447" y="478730"/>
                  <a:pt x="866775" y="485775"/>
                </a:cubicBezTo>
                <a:cubicBezTo>
                  <a:pt x="876714" y="491455"/>
                  <a:pt x="886035" y="498171"/>
                  <a:pt x="895350" y="504825"/>
                </a:cubicBezTo>
                <a:cubicBezTo>
                  <a:pt x="978912" y="564512"/>
                  <a:pt x="892793" y="502633"/>
                  <a:pt x="962025" y="561975"/>
                </a:cubicBezTo>
                <a:cubicBezTo>
                  <a:pt x="992890" y="588430"/>
                  <a:pt x="1012222" y="597808"/>
                  <a:pt x="1047750" y="619125"/>
                </a:cubicBezTo>
                <a:cubicBezTo>
                  <a:pt x="1084439" y="674158"/>
                  <a:pt x="1045986" y="624417"/>
                  <a:pt x="1095375" y="666750"/>
                </a:cubicBezTo>
                <a:cubicBezTo>
                  <a:pt x="1199257" y="755792"/>
                  <a:pt x="1074477" y="655377"/>
                  <a:pt x="1162050" y="742950"/>
                </a:cubicBezTo>
                <a:cubicBezTo>
                  <a:pt x="1173275" y="754175"/>
                  <a:pt x="1187754" y="761608"/>
                  <a:pt x="1200150" y="771525"/>
                </a:cubicBezTo>
                <a:cubicBezTo>
                  <a:pt x="1235387" y="799715"/>
                  <a:pt x="1269688" y="829060"/>
                  <a:pt x="1304925" y="857250"/>
                </a:cubicBezTo>
                <a:cubicBezTo>
                  <a:pt x="1317321" y="867167"/>
                  <a:pt x="1330325" y="876300"/>
                  <a:pt x="1343025" y="885825"/>
                </a:cubicBezTo>
                <a:cubicBezTo>
                  <a:pt x="1355725" y="895350"/>
                  <a:pt x="1369900" y="903175"/>
                  <a:pt x="1381125" y="914400"/>
                </a:cubicBezTo>
                <a:cubicBezTo>
                  <a:pt x="1454896" y="988171"/>
                  <a:pt x="1352667" y="888045"/>
                  <a:pt x="1457325" y="981075"/>
                </a:cubicBezTo>
                <a:cubicBezTo>
                  <a:pt x="1470749" y="993007"/>
                  <a:pt x="1481788" y="1007486"/>
                  <a:pt x="1495425" y="1019175"/>
                </a:cubicBezTo>
                <a:cubicBezTo>
                  <a:pt x="1504117" y="1026625"/>
                  <a:pt x="1514842" y="1031356"/>
                  <a:pt x="1524000" y="1038225"/>
                </a:cubicBezTo>
                <a:cubicBezTo>
                  <a:pt x="1540264" y="1050423"/>
                  <a:pt x="1554970" y="1064667"/>
                  <a:pt x="1571625" y="1076325"/>
                </a:cubicBezTo>
                <a:cubicBezTo>
                  <a:pt x="1586792" y="1086942"/>
                  <a:pt x="1604083" y="1094283"/>
                  <a:pt x="1619250" y="1104900"/>
                </a:cubicBezTo>
                <a:cubicBezTo>
                  <a:pt x="1700552" y="1161811"/>
                  <a:pt x="1630905" y="1128612"/>
                  <a:pt x="1714500" y="1162050"/>
                </a:cubicBezTo>
                <a:cubicBezTo>
                  <a:pt x="1779108" y="1226658"/>
                  <a:pt x="1700318" y="1158435"/>
                  <a:pt x="1790700" y="1200150"/>
                </a:cubicBezTo>
                <a:cubicBezTo>
                  <a:pt x="1817896" y="1212702"/>
                  <a:pt x="1841978" y="1231160"/>
                  <a:pt x="1866900" y="1247775"/>
                </a:cubicBezTo>
                <a:cubicBezTo>
                  <a:pt x="1936518" y="1294187"/>
                  <a:pt x="1848982" y="1237536"/>
                  <a:pt x="1933575" y="1285875"/>
                </a:cubicBezTo>
                <a:cubicBezTo>
                  <a:pt x="1943514" y="1291555"/>
                  <a:pt x="1951911" y="1299805"/>
                  <a:pt x="1962150" y="1304925"/>
                </a:cubicBezTo>
                <a:cubicBezTo>
                  <a:pt x="1977443" y="1312571"/>
                  <a:pt x="1994765" y="1315788"/>
                  <a:pt x="2009775" y="1323975"/>
                </a:cubicBezTo>
                <a:cubicBezTo>
                  <a:pt x="2029875" y="1334938"/>
                  <a:pt x="2047875" y="1349375"/>
                  <a:pt x="2066925" y="1362075"/>
                </a:cubicBezTo>
                <a:cubicBezTo>
                  <a:pt x="2076450" y="1368425"/>
                  <a:pt x="2084871" y="1376873"/>
                  <a:pt x="2095500" y="1381125"/>
                </a:cubicBezTo>
                <a:lnTo>
                  <a:pt x="2143125" y="1400175"/>
                </a:lnTo>
                <a:cubicBezTo>
                  <a:pt x="2152650" y="1409700"/>
                  <a:pt x="2159925" y="1422208"/>
                  <a:pt x="2171700" y="1428750"/>
                </a:cubicBezTo>
                <a:cubicBezTo>
                  <a:pt x="2189253" y="1438502"/>
                  <a:pt x="2228850" y="1447800"/>
                  <a:pt x="2228850" y="1447800"/>
                </a:cubicBezTo>
                <a:cubicBezTo>
                  <a:pt x="2326952" y="1521376"/>
                  <a:pt x="2202319" y="1433060"/>
                  <a:pt x="2314575" y="1495425"/>
                </a:cubicBezTo>
                <a:cubicBezTo>
                  <a:pt x="2394900" y="1540050"/>
                  <a:pt x="2304443" y="1515961"/>
                  <a:pt x="2409825" y="1533525"/>
                </a:cubicBezTo>
                <a:cubicBezTo>
                  <a:pt x="2422525" y="1539875"/>
                  <a:pt x="2434325" y="1548495"/>
                  <a:pt x="2447925" y="1552575"/>
                </a:cubicBezTo>
                <a:cubicBezTo>
                  <a:pt x="2541255" y="1580574"/>
                  <a:pt x="2474253" y="1541552"/>
                  <a:pt x="2533650" y="1581150"/>
                </a:cubicBezTo>
                <a:cubicBezTo>
                  <a:pt x="2580948" y="1652096"/>
                  <a:pt x="2520159" y="1564961"/>
                  <a:pt x="2581275" y="1638300"/>
                </a:cubicBezTo>
                <a:cubicBezTo>
                  <a:pt x="2611193" y="1674202"/>
                  <a:pt x="2594463" y="1683971"/>
                  <a:pt x="2657475" y="1704975"/>
                </a:cubicBezTo>
                <a:cubicBezTo>
                  <a:pt x="2676525" y="1711325"/>
                  <a:pt x="2697917" y="1712886"/>
                  <a:pt x="2714625" y="1724025"/>
                </a:cubicBezTo>
                <a:cubicBezTo>
                  <a:pt x="2796517" y="1778620"/>
                  <a:pt x="2692905" y="1713165"/>
                  <a:pt x="2771775" y="1752600"/>
                </a:cubicBezTo>
                <a:cubicBezTo>
                  <a:pt x="2782014" y="1757720"/>
                  <a:pt x="2789592" y="1767738"/>
                  <a:pt x="2800350" y="1771650"/>
                </a:cubicBezTo>
                <a:cubicBezTo>
                  <a:pt x="2824955" y="1780597"/>
                  <a:pt x="2851712" y="1782421"/>
                  <a:pt x="2876550" y="1790700"/>
                </a:cubicBezTo>
                <a:lnTo>
                  <a:pt x="2933700" y="1809750"/>
                </a:lnTo>
                <a:lnTo>
                  <a:pt x="2962275" y="1819275"/>
                </a:lnTo>
                <a:lnTo>
                  <a:pt x="2990850" y="18288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צורה חופשית 38"/>
          <p:cNvSpPr/>
          <p:nvPr/>
        </p:nvSpPr>
        <p:spPr>
          <a:xfrm>
            <a:off x="3260090" y="3930650"/>
            <a:ext cx="1476375" cy="191724"/>
          </a:xfrm>
          <a:custGeom>
            <a:avLst/>
            <a:gdLst>
              <a:gd name="connsiteX0" fmla="*/ 0 w 1476375"/>
              <a:gd name="connsiteY0" fmla="*/ 0 h 191724"/>
              <a:gd name="connsiteX1" fmla="*/ 66675 w 1476375"/>
              <a:gd name="connsiteY1" fmla="*/ 9525 h 191724"/>
              <a:gd name="connsiteX2" fmla="*/ 95250 w 1476375"/>
              <a:gd name="connsiteY2" fmla="*/ 28575 h 191724"/>
              <a:gd name="connsiteX3" fmla="*/ 200025 w 1476375"/>
              <a:gd name="connsiteY3" fmla="*/ 47625 h 191724"/>
              <a:gd name="connsiteX4" fmla="*/ 266700 w 1476375"/>
              <a:gd name="connsiteY4" fmla="*/ 66675 h 191724"/>
              <a:gd name="connsiteX5" fmla="*/ 333375 w 1476375"/>
              <a:gd name="connsiteY5" fmla="*/ 76200 h 191724"/>
              <a:gd name="connsiteX6" fmla="*/ 390525 w 1476375"/>
              <a:gd name="connsiteY6" fmla="*/ 85725 h 191724"/>
              <a:gd name="connsiteX7" fmla="*/ 438150 w 1476375"/>
              <a:gd name="connsiteY7" fmla="*/ 95250 h 191724"/>
              <a:gd name="connsiteX8" fmla="*/ 533400 w 1476375"/>
              <a:gd name="connsiteY8" fmla="*/ 104775 h 191724"/>
              <a:gd name="connsiteX9" fmla="*/ 619125 w 1476375"/>
              <a:gd name="connsiteY9" fmla="*/ 123825 h 191724"/>
              <a:gd name="connsiteX10" fmla="*/ 666750 w 1476375"/>
              <a:gd name="connsiteY10" fmla="*/ 133350 h 191724"/>
              <a:gd name="connsiteX11" fmla="*/ 704850 w 1476375"/>
              <a:gd name="connsiteY11" fmla="*/ 142875 h 191724"/>
              <a:gd name="connsiteX12" fmla="*/ 733425 w 1476375"/>
              <a:gd name="connsiteY12" fmla="*/ 152400 h 191724"/>
              <a:gd name="connsiteX13" fmla="*/ 838200 w 1476375"/>
              <a:gd name="connsiteY13" fmla="*/ 161925 h 191724"/>
              <a:gd name="connsiteX14" fmla="*/ 923925 w 1476375"/>
              <a:gd name="connsiteY14" fmla="*/ 171450 h 191724"/>
              <a:gd name="connsiteX15" fmla="*/ 1295400 w 1476375"/>
              <a:gd name="connsiteY15" fmla="*/ 171450 h 191724"/>
              <a:gd name="connsiteX16" fmla="*/ 1352550 w 1476375"/>
              <a:gd name="connsiteY16" fmla="*/ 142875 h 191724"/>
              <a:gd name="connsiteX17" fmla="*/ 1381125 w 1476375"/>
              <a:gd name="connsiteY17" fmla="*/ 133350 h 191724"/>
              <a:gd name="connsiteX18" fmla="*/ 1438275 w 1476375"/>
              <a:gd name="connsiteY18" fmla="*/ 95250 h 191724"/>
              <a:gd name="connsiteX19" fmla="*/ 1476375 w 1476375"/>
              <a:gd name="connsiteY19" fmla="*/ 76200 h 19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476375" h="191724">
                <a:moveTo>
                  <a:pt x="0" y="0"/>
                </a:moveTo>
                <a:cubicBezTo>
                  <a:pt x="22225" y="3175"/>
                  <a:pt x="45171" y="3074"/>
                  <a:pt x="66675" y="9525"/>
                </a:cubicBezTo>
                <a:cubicBezTo>
                  <a:pt x="77640" y="12814"/>
                  <a:pt x="84243" y="25430"/>
                  <a:pt x="95250" y="28575"/>
                </a:cubicBezTo>
                <a:cubicBezTo>
                  <a:pt x="129382" y="38327"/>
                  <a:pt x="165373" y="39924"/>
                  <a:pt x="200025" y="47625"/>
                </a:cubicBezTo>
                <a:cubicBezTo>
                  <a:pt x="222589" y="52639"/>
                  <a:pt x="244099" y="61832"/>
                  <a:pt x="266700" y="66675"/>
                </a:cubicBezTo>
                <a:cubicBezTo>
                  <a:pt x="288652" y="71379"/>
                  <a:pt x="311185" y="72786"/>
                  <a:pt x="333375" y="76200"/>
                </a:cubicBezTo>
                <a:cubicBezTo>
                  <a:pt x="352463" y="79137"/>
                  <a:pt x="371524" y="82270"/>
                  <a:pt x="390525" y="85725"/>
                </a:cubicBezTo>
                <a:cubicBezTo>
                  <a:pt x="406453" y="88621"/>
                  <a:pt x="422103" y="93110"/>
                  <a:pt x="438150" y="95250"/>
                </a:cubicBezTo>
                <a:cubicBezTo>
                  <a:pt x="469778" y="99467"/>
                  <a:pt x="501772" y="100558"/>
                  <a:pt x="533400" y="104775"/>
                </a:cubicBezTo>
                <a:cubicBezTo>
                  <a:pt x="569310" y="109563"/>
                  <a:pt x="585172" y="116280"/>
                  <a:pt x="619125" y="123825"/>
                </a:cubicBezTo>
                <a:cubicBezTo>
                  <a:pt x="634929" y="127337"/>
                  <a:pt x="650946" y="129838"/>
                  <a:pt x="666750" y="133350"/>
                </a:cubicBezTo>
                <a:cubicBezTo>
                  <a:pt x="679529" y="136190"/>
                  <a:pt x="692263" y="139279"/>
                  <a:pt x="704850" y="142875"/>
                </a:cubicBezTo>
                <a:cubicBezTo>
                  <a:pt x="714504" y="145633"/>
                  <a:pt x="723486" y="150980"/>
                  <a:pt x="733425" y="152400"/>
                </a:cubicBezTo>
                <a:cubicBezTo>
                  <a:pt x="768142" y="157360"/>
                  <a:pt x="803305" y="158436"/>
                  <a:pt x="838200" y="161925"/>
                </a:cubicBezTo>
                <a:cubicBezTo>
                  <a:pt x="866808" y="164786"/>
                  <a:pt x="895350" y="168275"/>
                  <a:pt x="923925" y="171450"/>
                </a:cubicBezTo>
                <a:cubicBezTo>
                  <a:pt x="1066633" y="207127"/>
                  <a:pt x="976484" y="188235"/>
                  <a:pt x="1295400" y="171450"/>
                </a:cubicBezTo>
                <a:cubicBezTo>
                  <a:pt x="1322158" y="170042"/>
                  <a:pt x="1330075" y="154112"/>
                  <a:pt x="1352550" y="142875"/>
                </a:cubicBezTo>
                <a:cubicBezTo>
                  <a:pt x="1361530" y="138385"/>
                  <a:pt x="1371600" y="136525"/>
                  <a:pt x="1381125" y="133350"/>
                </a:cubicBezTo>
                <a:cubicBezTo>
                  <a:pt x="1435294" y="79181"/>
                  <a:pt x="1383136" y="122819"/>
                  <a:pt x="1438275" y="95250"/>
                </a:cubicBezTo>
                <a:cubicBezTo>
                  <a:pt x="1479897" y="74439"/>
                  <a:pt x="1452516" y="76200"/>
                  <a:pt x="1476375" y="762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צורה חופשית 39"/>
          <p:cNvSpPr/>
          <p:nvPr/>
        </p:nvSpPr>
        <p:spPr>
          <a:xfrm>
            <a:off x="2383790" y="4035425"/>
            <a:ext cx="2266950" cy="2457450"/>
          </a:xfrm>
          <a:custGeom>
            <a:avLst/>
            <a:gdLst>
              <a:gd name="connsiteX0" fmla="*/ 0 w 2266950"/>
              <a:gd name="connsiteY0" fmla="*/ 2457450 h 2457450"/>
              <a:gd name="connsiteX1" fmla="*/ 38100 w 2266950"/>
              <a:gd name="connsiteY1" fmla="*/ 2400300 h 2457450"/>
              <a:gd name="connsiteX2" fmla="*/ 66675 w 2266950"/>
              <a:gd name="connsiteY2" fmla="*/ 2381250 h 2457450"/>
              <a:gd name="connsiteX3" fmla="*/ 104775 w 2266950"/>
              <a:gd name="connsiteY3" fmla="*/ 2352675 h 2457450"/>
              <a:gd name="connsiteX4" fmla="*/ 180975 w 2266950"/>
              <a:gd name="connsiteY4" fmla="*/ 2305050 h 2457450"/>
              <a:gd name="connsiteX5" fmla="*/ 276225 w 2266950"/>
              <a:gd name="connsiteY5" fmla="*/ 2238375 h 2457450"/>
              <a:gd name="connsiteX6" fmla="*/ 390525 w 2266950"/>
              <a:gd name="connsiteY6" fmla="*/ 2162175 h 2457450"/>
              <a:gd name="connsiteX7" fmla="*/ 457200 w 2266950"/>
              <a:gd name="connsiteY7" fmla="*/ 2124075 h 2457450"/>
              <a:gd name="connsiteX8" fmla="*/ 495300 w 2266950"/>
              <a:gd name="connsiteY8" fmla="*/ 2095500 h 2457450"/>
              <a:gd name="connsiteX9" fmla="*/ 619125 w 2266950"/>
              <a:gd name="connsiteY9" fmla="*/ 2019300 h 2457450"/>
              <a:gd name="connsiteX10" fmla="*/ 714375 w 2266950"/>
              <a:gd name="connsiteY10" fmla="*/ 1943100 h 2457450"/>
              <a:gd name="connsiteX11" fmla="*/ 800100 w 2266950"/>
              <a:gd name="connsiteY11" fmla="*/ 1866900 h 2457450"/>
              <a:gd name="connsiteX12" fmla="*/ 866775 w 2266950"/>
              <a:gd name="connsiteY12" fmla="*/ 1828800 h 2457450"/>
              <a:gd name="connsiteX13" fmla="*/ 923925 w 2266950"/>
              <a:gd name="connsiteY13" fmla="*/ 1771650 h 2457450"/>
              <a:gd name="connsiteX14" fmla="*/ 1057275 w 2266950"/>
              <a:gd name="connsiteY14" fmla="*/ 1676400 h 2457450"/>
              <a:gd name="connsiteX15" fmla="*/ 1162050 w 2266950"/>
              <a:gd name="connsiteY15" fmla="*/ 1590675 h 2457450"/>
              <a:gd name="connsiteX16" fmla="*/ 1304925 w 2266950"/>
              <a:gd name="connsiteY16" fmla="*/ 1457325 h 2457450"/>
              <a:gd name="connsiteX17" fmla="*/ 1409700 w 2266950"/>
              <a:gd name="connsiteY17" fmla="*/ 1314450 h 2457450"/>
              <a:gd name="connsiteX18" fmla="*/ 1428750 w 2266950"/>
              <a:gd name="connsiteY18" fmla="*/ 1285875 h 2457450"/>
              <a:gd name="connsiteX19" fmla="*/ 1447800 w 2266950"/>
              <a:gd name="connsiteY19" fmla="*/ 1238250 h 2457450"/>
              <a:gd name="connsiteX20" fmla="*/ 1495425 w 2266950"/>
              <a:gd name="connsiteY20" fmla="*/ 1171575 h 2457450"/>
              <a:gd name="connsiteX21" fmla="*/ 1543050 w 2266950"/>
              <a:gd name="connsiteY21" fmla="*/ 1076325 h 2457450"/>
              <a:gd name="connsiteX22" fmla="*/ 1571625 w 2266950"/>
              <a:gd name="connsiteY22" fmla="*/ 1019175 h 2457450"/>
              <a:gd name="connsiteX23" fmla="*/ 1590675 w 2266950"/>
              <a:gd name="connsiteY23" fmla="*/ 962025 h 2457450"/>
              <a:gd name="connsiteX24" fmla="*/ 1609725 w 2266950"/>
              <a:gd name="connsiteY24" fmla="*/ 923925 h 2457450"/>
              <a:gd name="connsiteX25" fmla="*/ 1619250 w 2266950"/>
              <a:gd name="connsiteY25" fmla="*/ 895350 h 2457450"/>
              <a:gd name="connsiteX26" fmla="*/ 1638300 w 2266950"/>
              <a:gd name="connsiteY26" fmla="*/ 847725 h 2457450"/>
              <a:gd name="connsiteX27" fmla="*/ 1647825 w 2266950"/>
              <a:gd name="connsiteY27" fmla="*/ 800100 h 2457450"/>
              <a:gd name="connsiteX28" fmla="*/ 1685925 w 2266950"/>
              <a:gd name="connsiteY28" fmla="*/ 723900 h 2457450"/>
              <a:gd name="connsiteX29" fmla="*/ 1704975 w 2266950"/>
              <a:gd name="connsiteY29" fmla="*/ 695325 h 2457450"/>
              <a:gd name="connsiteX30" fmla="*/ 1733550 w 2266950"/>
              <a:gd name="connsiteY30" fmla="*/ 619125 h 2457450"/>
              <a:gd name="connsiteX31" fmla="*/ 1752600 w 2266950"/>
              <a:gd name="connsiteY31" fmla="*/ 590550 h 2457450"/>
              <a:gd name="connsiteX32" fmla="*/ 1790700 w 2266950"/>
              <a:gd name="connsiteY32" fmla="*/ 495300 h 2457450"/>
              <a:gd name="connsiteX33" fmla="*/ 1800225 w 2266950"/>
              <a:gd name="connsiteY33" fmla="*/ 447675 h 2457450"/>
              <a:gd name="connsiteX34" fmla="*/ 1819275 w 2266950"/>
              <a:gd name="connsiteY34" fmla="*/ 419100 h 2457450"/>
              <a:gd name="connsiteX35" fmla="*/ 1866900 w 2266950"/>
              <a:gd name="connsiteY35" fmla="*/ 323850 h 2457450"/>
              <a:gd name="connsiteX36" fmla="*/ 1895475 w 2266950"/>
              <a:gd name="connsiteY36" fmla="*/ 257175 h 2457450"/>
              <a:gd name="connsiteX37" fmla="*/ 1924050 w 2266950"/>
              <a:gd name="connsiteY37" fmla="*/ 219075 h 2457450"/>
              <a:gd name="connsiteX38" fmla="*/ 1943100 w 2266950"/>
              <a:gd name="connsiteY38" fmla="*/ 190500 h 2457450"/>
              <a:gd name="connsiteX39" fmla="*/ 2028825 w 2266950"/>
              <a:gd name="connsiteY39" fmla="*/ 114300 h 2457450"/>
              <a:gd name="connsiteX40" fmla="*/ 2057400 w 2266950"/>
              <a:gd name="connsiteY40" fmla="*/ 104775 h 2457450"/>
              <a:gd name="connsiteX41" fmla="*/ 2105025 w 2266950"/>
              <a:gd name="connsiteY41" fmla="*/ 66675 h 2457450"/>
              <a:gd name="connsiteX42" fmla="*/ 2181225 w 2266950"/>
              <a:gd name="connsiteY42" fmla="*/ 28575 h 2457450"/>
              <a:gd name="connsiteX43" fmla="*/ 2247900 w 2266950"/>
              <a:gd name="connsiteY43" fmla="*/ 9525 h 2457450"/>
              <a:gd name="connsiteX44" fmla="*/ 2266950 w 2266950"/>
              <a:gd name="connsiteY44" fmla="*/ 0 h 245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266950" h="2457450">
                <a:moveTo>
                  <a:pt x="0" y="2457450"/>
                </a:moveTo>
                <a:cubicBezTo>
                  <a:pt x="12700" y="2438400"/>
                  <a:pt x="23023" y="2417530"/>
                  <a:pt x="38100" y="2400300"/>
                </a:cubicBezTo>
                <a:cubicBezTo>
                  <a:pt x="45638" y="2391685"/>
                  <a:pt x="57360" y="2387904"/>
                  <a:pt x="66675" y="2381250"/>
                </a:cubicBezTo>
                <a:cubicBezTo>
                  <a:pt x="79593" y="2372023"/>
                  <a:pt x="91566" y="2361481"/>
                  <a:pt x="104775" y="2352675"/>
                </a:cubicBezTo>
                <a:cubicBezTo>
                  <a:pt x="137046" y="2331161"/>
                  <a:pt x="152560" y="2326361"/>
                  <a:pt x="180975" y="2305050"/>
                </a:cubicBezTo>
                <a:cubicBezTo>
                  <a:pt x="305869" y="2211379"/>
                  <a:pt x="153967" y="2317483"/>
                  <a:pt x="276225" y="2238375"/>
                </a:cubicBezTo>
                <a:cubicBezTo>
                  <a:pt x="314669" y="2213499"/>
                  <a:pt x="350768" y="2184893"/>
                  <a:pt x="390525" y="2162175"/>
                </a:cubicBezTo>
                <a:cubicBezTo>
                  <a:pt x="412750" y="2149475"/>
                  <a:pt x="435604" y="2137818"/>
                  <a:pt x="457200" y="2124075"/>
                </a:cubicBezTo>
                <a:cubicBezTo>
                  <a:pt x="470593" y="2115552"/>
                  <a:pt x="481907" y="2104023"/>
                  <a:pt x="495300" y="2095500"/>
                </a:cubicBezTo>
                <a:cubicBezTo>
                  <a:pt x="566994" y="2049877"/>
                  <a:pt x="553968" y="2068168"/>
                  <a:pt x="619125" y="2019300"/>
                </a:cubicBezTo>
                <a:cubicBezTo>
                  <a:pt x="651653" y="1994904"/>
                  <a:pt x="685624" y="1971851"/>
                  <a:pt x="714375" y="1943100"/>
                </a:cubicBezTo>
                <a:cubicBezTo>
                  <a:pt x="745065" y="1912410"/>
                  <a:pt x="763110" y="1891560"/>
                  <a:pt x="800100" y="1866900"/>
                </a:cubicBezTo>
                <a:cubicBezTo>
                  <a:pt x="821399" y="1852701"/>
                  <a:pt x="846486" y="1844407"/>
                  <a:pt x="866775" y="1828800"/>
                </a:cubicBezTo>
                <a:cubicBezTo>
                  <a:pt x="888129" y="1812374"/>
                  <a:pt x="902888" y="1788480"/>
                  <a:pt x="923925" y="1771650"/>
                </a:cubicBezTo>
                <a:cubicBezTo>
                  <a:pt x="966580" y="1737526"/>
                  <a:pt x="1014998" y="1710990"/>
                  <a:pt x="1057275" y="1676400"/>
                </a:cubicBezTo>
                <a:lnTo>
                  <a:pt x="1162050" y="1590675"/>
                </a:lnTo>
                <a:cubicBezTo>
                  <a:pt x="1218737" y="1544617"/>
                  <a:pt x="1252725" y="1522575"/>
                  <a:pt x="1304925" y="1457325"/>
                </a:cubicBezTo>
                <a:cubicBezTo>
                  <a:pt x="1413395" y="1321737"/>
                  <a:pt x="1350778" y="1408725"/>
                  <a:pt x="1409700" y="1314450"/>
                </a:cubicBezTo>
                <a:cubicBezTo>
                  <a:pt x="1415767" y="1304742"/>
                  <a:pt x="1423630" y="1296114"/>
                  <a:pt x="1428750" y="1285875"/>
                </a:cubicBezTo>
                <a:cubicBezTo>
                  <a:pt x="1436396" y="1270582"/>
                  <a:pt x="1439497" y="1253196"/>
                  <a:pt x="1447800" y="1238250"/>
                </a:cubicBezTo>
                <a:cubicBezTo>
                  <a:pt x="1531267" y="1088009"/>
                  <a:pt x="1432939" y="1287621"/>
                  <a:pt x="1495425" y="1171575"/>
                </a:cubicBezTo>
                <a:cubicBezTo>
                  <a:pt x="1512254" y="1140320"/>
                  <a:pt x="1527175" y="1108075"/>
                  <a:pt x="1543050" y="1076325"/>
                </a:cubicBezTo>
                <a:cubicBezTo>
                  <a:pt x="1552575" y="1057275"/>
                  <a:pt x="1564890" y="1039381"/>
                  <a:pt x="1571625" y="1019175"/>
                </a:cubicBezTo>
                <a:cubicBezTo>
                  <a:pt x="1577975" y="1000125"/>
                  <a:pt x="1583217" y="980669"/>
                  <a:pt x="1590675" y="962025"/>
                </a:cubicBezTo>
                <a:cubicBezTo>
                  <a:pt x="1595948" y="948842"/>
                  <a:pt x="1604132" y="936976"/>
                  <a:pt x="1609725" y="923925"/>
                </a:cubicBezTo>
                <a:cubicBezTo>
                  <a:pt x="1613680" y="914697"/>
                  <a:pt x="1615725" y="904751"/>
                  <a:pt x="1619250" y="895350"/>
                </a:cubicBezTo>
                <a:cubicBezTo>
                  <a:pt x="1625253" y="879341"/>
                  <a:pt x="1633387" y="864102"/>
                  <a:pt x="1638300" y="847725"/>
                </a:cubicBezTo>
                <a:cubicBezTo>
                  <a:pt x="1642952" y="832218"/>
                  <a:pt x="1642013" y="815210"/>
                  <a:pt x="1647825" y="800100"/>
                </a:cubicBezTo>
                <a:cubicBezTo>
                  <a:pt x="1658019" y="773595"/>
                  <a:pt x="1670173" y="747529"/>
                  <a:pt x="1685925" y="723900"/>
                </a:cubicBezTo>
                <a:cubicBezTo>
                  <a:pt x="1692275" y="714375"/>
                  <a:pt x="1700238" y="705747"/>
                  <a:pt x="1704975" y="695325"/>
                </a:cubicBezTo>
                <a:cubicBezTo>
                  <a:pt x="1716200" y="670629"/>
                  <a:pt x="1722325" y="643821"/>
                  <a:pt x="1733550" y="619125"/>
                </a:cubicBezTo>
                <a:cubicBezTo>
                  <a:pt x="1738287" y="608703"/>
                  <a:pt x="1747803" y="600944"/>
                  <a:pt x="1752600" y="590550"/>
                </a:cubicBezTo>
                <a:cubicBezTo>
                  <a:pt x="1766930" y="559502"/>
                  <a:pt x="1783994" y="528832"/>
                  <a:pt x="1790700" y="495300"/>
                </a:cubicBezTo>
                <a:cubicBezTo>
                  <a:pt x="1793875" y="479425"/>
                  <a:pt x="1794541" y="462834"/>
                  <a:pt x="1800225" y="447675"/>
                </a:cubicBezTo>
                <a:cubicBezTo>
                  <a:pt x="1804245" y="436956"/>
                  <a:pt x="1814626" y="429561"/>
                  <a:pt x="1819275" y="419100"/>
                </a:cubicBezTo>
                <a:cubicBezTo>
                  <a:pt x="1863039" y="320631"/>
                  <a:pt x="1810707" y="398773"/>
                  <a:pt x="1866900" y="323850"/>
                </a:cubicBezTo>
                <a:cubicBezTo>
                  <a:pt x="1876159" y="296072"/>
                  <a:pt x="1878661" y="284078"/>
                  <a:pt x="1895475" y="257175"/>
                </a:cubicBezTo>
                <a:cubicBezTo>
                  <a:pt x="1903889" y="243713"/>
                  <a:pt x="1914823" y="231993"/>
                  <a:pt x="1924050" y="219075"/>
                </a:cubicBezTo>
                <a:cubicBezTo>
                  <a:pt x="1930704" y="209760"/>
                  <a:pt x="1935495" y="199056"/>
                  <a:pt x="1943100" y="190500"/>
                </a:cubicBezTo>
                <a:cubicBezTo>
                  <a:pt x="1963295" y="167780"/>
                  <a:pt x="1996976" y="130224"/>
                  <a:pt x="2028825" y="114300"/>
                </a:cubicBezTo>
                <a:cubicBezTo>
                  <a:pt x="2037805" y="109810"/>
                  <a:pt x="2047875" y="107950"/>
                  <a:pt x="2057400" y="104775"/>
                </a:cubicBezTo>
                <a:cubicBezTo>
                  <a:pt x="2087232" y="60026"/>
                  <a:pt x="2061018" y="86678"/>
                  <a:pt x="2105025" y="66675"/>
                </a:cubicBezTo>
                <a:cubicBezTo>
                  <a:pt x="2130878" y="54924"/>
                  <a:pt x="2153675" y="35463"/>
                  <a:pt x="2181225" y="28575"/>
                </a:cubicBezTo>
                <a:cubicBezTo>
                  <a:pt x="2205310" y="22554"/>
                  <a:pt x="2225126" y="18635"/>
                  <a:pt x="2247900" y="9525"/>
                </a:cubicBezTo>
                <a:cubicBezTo>
                  <a:pt x="2254492" y="6888"/>
                  <a:pt x="2260600" y="3175"/>
                  <a:pt x="226695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כוכב עם 5 פינות 41"/>
          <p:cNvSpPr/>
          <p:nvPr/>
        </p:nvSpPr>
        <p:spPr>
          <a:xfrm>
            <a:off x="1299747" y="1744278"/>
            <a:ext cx="485750" cy="504056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b="1" dirty="0"/>
              <a:t>2</a:t>
            </a:r>
          </a:p>
        </p:txBody>
      </p:sp>
      <p:sp>
        <p:nvSpPr>
          <p:cNvPr id="45" name="כוכב עם 5 פינות 44"/>
          <p:cNvSpPr/>
          <p:nvPr/>
        </p:nvSpPr>
        <p:spPr>
          <a:xfrm>
            <a:off x="2707665" y="3611974"/>
            <a:ext cx="485750" cy="504056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b="1" dirty="0"/>
              <a:t>3</a:t>
            </a:r>
          </a:p>
        </p:txBody>
      </p:sp>
      <p:sp>
        <p:nvSpPr>
          <p:cNvPr id="46" name="כוכב עם 5 פינות 45"/>
          <p:cNvSpPr/>
          <p:nvPr/>
        </p:nvSpPr>
        <p:spPr>
          <a:xfrm>
            <a:off x="1898040" y="6067648"/>
            <a:ext cx="485750" cy="504056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b="1" dirty="0"/>
              <a:t>4</a:t>
            </a:r>
          </a:p>
        </p:txBody>
      </p:sp>
      <p:sp>
        <p:nvSpPr>
          <p:cNvPr id="30" name="כותרת 1">
            <a:extLst>
              <a:ext uri="{FF2B5EF4-FFF2-40B4-BE49-F238E27FC236}">
                <a16:creationId xmlns:a16="http://schemas.microsoft.com/office/drawing/2014/main" id="{C1DB94C2-4186-4CD9-B814-636606062F95}"/>
              </a:ext>
            </a:extLst>
          </p:cNvPr>
          <p:cNvSpPr txBox="1">
            <a:spLocks/>
          </p:cNvSpPr>
          <p:nvPr/>
        </p:nvSpPr>
        <p:spPr>
          <a:xfrm>
            <a:off x="4416960" y="5044892"/>
            <a:ext cx="4239360" cy="1241749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e-IL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sha" panose="020B0502040204020203" pitchFamily="34" charset="-79"/>
                <a:cs typeface="Gisha" panose="020B0502040204020203" pitchFamily="34" charset="-79"/>
              </a:rPr>
              <a:t>כל הכוכבים מייצגים מקומות בהם ניתן למקם אביזרי קלט-חיישנים</a:t>
            </a:r>
          </a:p>
        </p:txBody>
      </p:sp>
      <p:sp>
        <p:nvSpPr>
          <p:cNvPr id="5" name="כותרת 4">
            <a:extLst>
              <a:ext uri="{FF2B5EF4-FFF2-40B4-BE49-F238E27FC236}">
                <a16:creationId xmlns:a16="http://schemas.microsoft.com/office/drawing/2014/main" id="{B350B190-7386-4C1D-BA37-ED128DFF8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0" y="764373"/>
            <a:ext cx="6403340" cy="829315"/>
          </a:xfrm>
        </p:spPr>
        <p:txBody>
          <a:bodyPr>
            <a:normAutofit/>
          </a:bodyPr>
          <a:lstStyle/>
          <a:p>
            <a:r>
              <a:rPr lang="he-IL" sz="3200" dirty="0">
                <a:latin typeface="Gisha" panose="020B0502040204020203" pitchFamily="34" charset="-79"/>
                <a:cs typeface="Gisha" panose="020B0502040204020203" pitchFamily="34" charset="-79"/>
              </a:rPr>
              <a:t>חיבורים שונים אפשריים לחיישנים</a:t>
            </a:r>
          </a:p>
        </p:txBody>
      </p:sp>
      <p:sp>
        <p:nvSpPr>
          <p:cNvPr id="6" name="כותרת 1">
            <a:extLst>
              <a:ext uri="{FF2B5EF4-FFF2-40B4-BE49-F238E27FC236}">
                <a16:creationId xmlns:a16="http://schemas.microsoft.com/office/drawing/2014/main" id="{F3832EF1-21FA-4693-A062-13B2B200638B}"/>
              </a:ext>
            </a:extLst>
          </p:cNvPr>
          <p:cNvSpPr txBox="1">
            <a:spLocks/>
          </p:cNvSpPr>
          <p:nvPr/>
        </p:nvSpPr>
        <p:spPr>
          <a:xfrm>
            <a:off x="4815840" y="165423"/>
            <a:ext cx="3623524" cy="646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חלק 3 - מערכת העזר האישית</a:t>
            </a:r>
          </a:p>
        </p:txBody>
      </p:sp>
      <p:pic>
        <p:nvPicPr>
          <p:cNvPr id="10" name="Picture 14" descr="תוצאת תמונה עבור ‪bluet logo png‬‏">
            <a:extLst>
              <a:ext uri="{FF2B5EF4-FFF2-40B4-BE49-F238E27FC236}">
                <a16:creationId xmlns:a16="http://schemas.microsoft.com/office/drawing/2014/main" id="{9F1012D7-9FAB-4496-A6E6-4F6F2B8433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38333" y1="36731" x2="43667" y2="49808"/>
                        <a14:foregroundMark x1="39444" y1="53269" x2="41444" y2="63269"/>
                        <a14:foregroundMark x1="37000" y1="50962" x2="38556" y2="64038"/>
                        <a14:foregroundMark x1="37444" y1="68269" x2="43889" y2="67885"/>
                        <a14:foregroundMark x1="44556" y1="55962" x2="46333" y2="63269"/>
                        <a14:foregroundMark x1="60111" y1="45192" x2="60111" y2="51346"/>
                        <a14:foregroundMark x1="69667" y1="42115" x2="70111" y2="49808"/>
                        <a14:foregroundMark x1="42333" y1="35577" x2="45000" y2="41731"/>
                        <a14:foregroundMark x1="41667" y1="30192" x2="45000" y2="35577"/>
                        <a14:foregroundMark x1="35444" y1="51346" x2="35444" y2="594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775"/>
          <a:stretch/>
        </p:blipFill>
        <p:spPr bwMode="auto">
          <a:xfrm rot="16200000">
            <a:off x="6243727" y="2553818"/>
            <a:ext cx="287943" cy="343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מציין מיקום של מספר שקופית 28">
            <a:extLst>
              <a:ext uri="{FF2B5EF4-FFF2-40B4-BE49-F238E27FC236}">
                <a16:creationId xmlns:a16="http://schemas.microsoft.com/office/drawing/2014/main" id="{032CB3C8-AF87-4708-B1FC-45F256AC2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0A56-F726-4A6B-B298-384418CDBBE5}" type="slidenum">
              <a:rPr lang="he-IL" smtClean="0"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6821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D2EBE6D-1279-40A3-8207-04E4366FB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1424" y="653823"/>
            <a:ext cx="6377940" cy="655321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he-IL" sz="3600" dirty="0">
                <a:solidFill>
                  <a:srgbClr val="000000"/>
                </a:solidFill>
                <a:latin typeface="Calibri" panose="020F0502020204030204" pitchFamily="34" charset="0"/>
                <a:cs typeface="Gisha" panose="020B0502040204020203" pitchFamily="34" charset="-79"/>
              </a:rPr>
              <a:t>דיאגרמת חיבורים מפורטת</a:t>
            </a:r>
          </a:p>
        </p:txBody>
      </p:sp>
      <p:sp>
        <p:nvSpPr>
          <p:cNvPr id="7" name="כותרת 1">
            <a:extLst>
              <a:ext uri="{FF2B5EF4-FFF2-40B4-BE49-F238E27FC236}">
                <a16:creationId xmlns:a16="http://schemas.microsoft.com/office/drawing/2014/main" id="{6A6B2C68-1DA1-4E37-95B1-1ABBB787EF11}"/>
              </a:ext>
            </a:extLst>
          </p:cNvPr>
          <p:cNvSpPr txBox="1">
            <a:spLocks/>
          </p:cNvSpPr>
          <p:nvPr/>
        </p:nvSpPr>
        <p:spPr>
          <a:xfrm>
            <a:off x="4815840" y="165423"/>
            <a:ext cx="3623524" cy="646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חלק 3 - מערכת העזר האישית</a:t>
            </a: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3303A88D-104A-4EFF-AE7F-DA93D8D87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0093" y="1575781"/>
            <a:ext cx="8488121" cy="462839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מלבן 12">
            <a:extLst>
              <a:ext uri="{FF2B5EF4-FFF2-40B4-BE49-F238E27FC236}">
                <a16:creationId xmlns:a16="http://schemas.microsoft.com/office/drawing/2014/main" id="{659670E4-E9FF-4DA7-B4CF-AE85504BF1DA}"/>
              </a:ext>
            </a:extLst>
          </p:cNvPr>
          <p:cNvSpPr/>
          <p:nvPr/>
        </p:nvSpPr>
        <p:spPr>
          <a:xfrm>
            <a:off x="155140" y="1422742"/>
            <a:ext cx="5433094" cy="4942771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e-IL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9CABBE0E-0AE0-4647-988B-CB0A9DFAA9AF}"/>
              </a:ext>
            </a:extLst>
          </p:cNvPr>
          <p:cNvSpPr/>
          <p:nvPr/>
        </p:nvSpPr>
        <p:spPr>
          <a:xfrm>
            <a:off x="5643593" y="4214419"/>
            <a:ext cx="3345267" cy="215109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e-IL"/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448794B2-035A-4767-9B7B-5929A6B37AFF}"/>
              </a:ext>
            </a:extLst>
          </p:cNvPr>
          <p:cNvSpPr/>
          <p:nvPr/>
        </p:nvSpPr>
        <p:spPr>
          <a:xfrm>
            <a:off x="6553063" y="2893711"/>
            <a:ext cx="2427889" cy="12337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e-IL"/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5A6B1C85-AC48-4DE8-9ED8-4426B45F2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DB74696D-8D1F-4642-B5C1-D89D229FF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he-IL" sz="11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Gisha" panose="020B0502040204020203" pitchFamily="34" charset="-79"/>
            </a:endParaRPr>
          </a:p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he-I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</a:br>
            <a:endParaRPr kumimoji="0" lang="en-US" alt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מציין מיקום תוכן 2">
            <a:extLst>
              <a:ext uri="{FF2B5EF4-FFF2-40B4-BE49-F238E27FC236}">
                <a16:creationId xmlns:a16="http://schemas.microsoft.com/office/drawing/2014/main" id="{8895F746-2E41-4D81-A633-A506EC164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4988" y="1390829"/>
            <a:ext cx="3293872" cy="1448763"/>
          </a:xfrm>
        </p:spPr>
        <p:txBody>
          <a:bodyPr>
            <a:normAutofit fontScale="85000" lnSpcReduction="10000"/>
          </a:bodyPr>
          <a:lstStyle/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מערכת העזר מחולקת לשלושה חלקים. </a:t>
            </a: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החלק </a:t>
            </a:r>
            <a:r>
              <a:rPr lang="he-IL" sz="1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השחור</a:t>
            </a:r>
            <a:r>
              <a:rPr lang="he-IL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 הוא החלק הנמצא בתוך המארז. </a:t>
            </a: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 החלק </a:t>
            </a:r>
            <a:r>
              <a:rPr lang="he-IL" sz="12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הירוק</a:t>
            </a:r>
            <a:r>
              <a:rPr lang="he-IL" sz="12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 </a:t>
            </a:r>
            <a:r>
              <a:rPr lang="he-IL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הוא מתאם התאורה.</a:t>
            </a: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 החלק </a:t>
            </a:r>
            <a:r>
              <a:rPr lang="he-IL" sz="1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האדום</a:t>
            </a:r>
            <a:r>
              <a:rPr lang="he-IL" sz="1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 </a:t>
            </a:r>
            <a:r>
              <a:rPr lang="he-IL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הוא החיישן הנבחר, ובמקרה הזה, הג'ויסטיק..</a:t>
            </a:r>
            <a:endParaRPr lang="en-US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Gisha" panose="020B0502040204020203" pitchFamily="34" charset="-79"/>
            </a:endParaRPr>
          </a:p>
        </p:txBody>
      </p:sp>
      <p:sp>
        <p:nvSpPr>
          <p:cNvPr id="22" name="מציין מיקום של מספר שקופית 21">
            <a:extLst>
              <a:ext uri="{FF2B5EF4-FFF2-40B4-BE49-F238E27FC236}">
                <a16:creationId xmlns:a16="http://schemas.microsoft.com/office/drawing/2014/main" id="{127157CA-DD0F-4E18-B507-B8CFC68B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0A56-F726-4A6B-B298-384418CDBBE5}" type="slidenum">
              <a:rPr lang="he-IL" smtClean="0"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929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DDD2265-2994-4AD6-8B32-1683C9214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sz="4100" b="1" dirty="0">
                <a:latin typeface="Gisha" panose="020B0502040204020203" pitchFamily="34" charset="-79"/>
                <a:cs typeface="Gisha" panose="020B0502040204020203" pitchFamily="34" charset="-79"/>
              </a:rPr>
              <a:t>סרטוני הדרכה למערכת ההתקשרות בעזרת מערכת העזר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A1E93A0-69F8-4711-B691-68F89EABB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e-IL" sz="3600" dirty="0">
                <a:latin typeface="Gisha" panose="020B0502040204020203" pitchFamily="34" charset="-79"/>
                <a:cs typeface="Gisha" panose="020B0502040204020203" pitchFamily="34" charset="-79"/>
              </a:rPr>
              <a:t>לחץ על הסמל למעבר לסרטוני ההדרכה:</a:t>
            </a:r>
          </a:p>
        </p:txBody>
      </p:sp>
      <p:pic>
        <p:nvPicPr>
          <p:cNvPr id="5" name="תמונה 4">
            <a:hlinkClick r:id="rId2"/>
            <a:extLst>
              <a:ext uri="{FF2B5EF4-FFF2-40B4-BE49-F238E27FC236}">
                <a16:creationId xmlns:a16="http://schemas.microsoft.com/office/drawing/2014/main" id="{C5C88286-62F3-4E37-8967-5B16593C5A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144" y="4543581"/>
            <a:ext cx="2067716" cy="2067716"/>
          </a:xfrm>
          <a:prstGeom prst="rect">
            <a:avLst/>
          </a:prstGeom>
        </p:spPr>
      </p:pic>
      <p:sp>
        <p:nvSpPr>
          <p:cNvPr id="4" name="כותרת 1">
            <a:extLst>
              <a:ext uri="{FF2B5EF4-FFF2-40B4-BE49-F238E27FC236}">
                <a16:creationId xmlns:a16="http://schemas.microsoft.com/office/drawing/2014/main" id="{96A87138-A774-4137-A7AF-A51B9ED3EA7D}"/>
              </a:ext>
            </a:extLst>
          </p:cNvPr>
          <p:cNvSpPr txBox="1">
            <a:spLocks/>
          </p:cNvSpPr>
          <p:nvPr/>
        </p:nvSpPr>
        <p:spPr>
          <a:xfrm>
            <a:off x="5220182" y="165423"/>
            <a:ext cx="3219182" cy="646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חלק 2 - מחולל קוד אישי</a:t>
            </a:r>
          </a:p>
        </p:txBody>
      </p:sp>
      <p:pic>
        <p:nvPicPr>
          <p:cNvPr id="3074" name="Picture 2" descr="Call PNG Images | Vector and PSD Files | Free Download on Pngtree">
            <a:extLst>
              <a:ext uri="{FF2B5EF4-FFF2-40B4-BE49-F238E27FC236}">
                <a16:creationId xmlns:a16="http://schemas.microsoft.com/office/drawing/2014/main" id="{D7178A56-F21C-4CD7-AE7A-F8B9F653F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167" b="97500" l="0" r="96667">
                        <a14:foregroundMark x1="58889" y1="39444" x2="60556" y2="39722"/>
                        <a14:foregroundMark x1="68611" y1="32222" x2="69167" y2="32222"/>
                        <a14:foregroundMark x1="80833" y1="27500" x2="81667" y2="27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95915" y="3644822"/>
            <a:ext cx="2067716" cy="2067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ms Vector SVG Icon - PNG Repo Free PNG Icons">
            <a:extLst>
              <a:ext uri="{FF2B5EF4-FFF2-40B4-BE49-F238E27FC236}">
                <a16:creationId xmlns:a16="http://schemas.microsoft.com/office/drawing/2014/main" id="{62BFF6CD-6116-424E-8CEA-33D6970D4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699" y="3251200"/>
            <a:ext cx="1955800" cy="195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מציין מיקום של מספר שקופית 15">
            <a:extLst>
              <a:ext uri="{FF2B5EF4-FFF2-40B4-BE49-F238E27FC236}">
                <a16:creationId xmlns:a16="http://schemas.microsoft.com/office/drawing/2014/main" id="{7A151011-1020-49A4-918E-04F05B8C8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0A56-F726-4A6B-B298-384418CDBBE5}" type="slidenum">
              <a:rPr lang="he-IL" smtClean="0"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269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DDD2265-2994-4AD6-8B32-1683C9214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4100" b="1" dirty="0">
                <a:latin typeface="Gisha" panose="020B0502040204020203" pitchFamily="34" charset="-79"/>
                <a:cs typeface="Gisha" panose="020B0502040204020203" pitchFamily="34" charset="-79"/>
              </a:rPr>
              <a:t>סרטוני הדגמה של תפעול מערכת העזר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A1E93A0-69F8-4711-B691-68F89EABB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e-IL" sz="3600" dirty="0">
                <a:latin typeface="Gisha" panose="020B0502040204020203" pitchFamily="34" charset="-79"/>
                <a:cs typeface="Gisha" panose="020B0502040204020203" pitchFamily="34" charset="-79"/>
              </a:rPr>
              <a:t>לחץ על הסמל למעבר לסרטוני ההדרכה:</a:t>
            </a:r>
          </a:p>
        </p:txBody>
      </p:sp>
      <p:pic>
        <p:nvPicPr>
          <p:cNvPr id="5" name="תמונה 4">
            <a:hlinkClick r:id="rId2"/>
            <a:extLst>
              <a:ext uri="{FF2B5EF4-FFF2-40B4-BE49-F238E27FC236}">
                <a16:creationId xmlns:a16="http://schemas.microsoft.com/office/drawing/2014/main" id="{C5C88286-62F3-4E37-8967-5B16593C5A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142" y="3324381"/>
            <a:ext cx="2067716" cy="2067716"/>
          </a:xfrm>
          <a:prstGeom prst="rect">
            <a:avLst/>
          </a:prstGeom>
        </p:spPr>
      </p:pic>
      <p:sp>
        <p:nvSpPr>
          <p:cNvPr id="4" name="כותרת 1">
            <a:extLst>
              <a:ext uri="{FF2B5EF4-FFF2-40B4-BE49-F238E27FC236}">
                <a16:creationId xmlns:a16="http://schemas.microsoft.com/office/drawing/2014/main" id="{96A87138-A774-4137-A7AF-A51B9ED3EA7D}"/>
              </a:ext>
            </a:extLst>
          </p:cNvPr>
          <p:cNvSpPr txBox="1">
            <a:spLocks/>
          </p:cNvSpPr>
          <p:nvPr/>
        </p:nvSpPr>
        <p:spPr>
          <a:xfrm>
            <a:off x="5220182" y="165423"/>
            <a:ext cx="3219182" cy="646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חלק 2 - מחולל קוד אישי</a:t>
            </a:r>
          </a:p>
        </p:txBody>
      </p:sp>
      <p:sp>
        <p:nvSpPr>
          <p:cNvPr id="16" name="מציין מיקום של מספר שקופית 15">
            <a:extLst>
              <a:ext uri="{FF2B5EF4-FFF2-40B4-BE49-F238E27FC236}">
                <a16:creationId xmlns:a16="http://schemas.microsoft.com/office/drawing/2014/main" id="{DDF6AAAB-1CB4-46FD-8611-D67DEB0E4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0A56-F726-4A6B-B298-384418CDBBE5}" type="slidenum">
              <a:rPr lang="he-IL" smtClean="0"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6826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DDD2265-2994-4AD6-8B32-1683C9214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4100" b="1" dirty="0">
                <a:latin typeface="Gisha" panose="020B0502040204020203" pitchFamily="34" charset="-79"/>
                <a:cs typeface="Gisha" panose="020B0502040204020203" pitchFamily="34" charset="-79"/>
              </a:rPr>
              <a:t>סיכום ומסקנות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A1E93A0-69F8-4711-B691-68F89EABB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עמדנו בדרישות הפרויקט</a:t>
            </a:r>
          </a:p>
          <a:p>
            <a:pPr algn="r" rtl="1"/>
            <a:r>
              <a:rPr lang="he-I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דאגנו לפתח מערכת שנותנת מענה הן מבחינת הקלט והן מבחינת פעולת המוצא לכל אדם עם מוגבלות עם אפשרות התאמה אישית. </a:t>
            </a:r>
          </a:p>
          <a:p>
            <a:pPr algn="r" rtl="1"/>
            <a:r>
              <a:rPr lang="he-IL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תפעול כלל המערכות הוא </a:t>
            </a:r>
            <a:r>
              <a:rPr lang="he-I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קל ונוח וזמין.</a:t>
            </a:r>
          </a:p>
          <a:p>
            <a:pPr algn="r" rtl="1"/>
            <a:endParaRPr lang="he-IL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Gisha" panose="020B0502040204020203" pitchFamily="34" charset="-79"/>
            </a:endParaRPr>
          </a:p>
          <a:p>
            <a:pPr marL="0" indent="0" algn="r" rtl="1">
              <a:buNone/>
            </a:pPr>
            <a:r>
              <a:rPr lang="he-IL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יתרונות</a:t>
            </a:r>
          </a:p>
          <a:p>
            <a:pPr algn="r" rtl="1"/>
            <a:r>
              <a:rPr lang="he-I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המערכת זולה מבחינה כספית</a:t>
            </a:r>
          </a:p>
          <a:p>
            <a:pPr algn="r" rtl="1"/>
            <a:r>
              <a:rPr lang="he-IL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ניתן לשדרג אותה יחסית בקלות</a:t>
            </a:r>
          </a:p>
          <a:p>
            <a:pPr marL="0" indent="0" algn="r" rtl="1">
              <a:buNone/>
            </a:pPr>
            <a:r>
              <a:rPr lang="he-I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חסרונות:</a:t>
            </a:r>
          </a:p>
          <a:p>
            <a:pPr marL="0" indent="0" algn="r" rtl="1">
              <a:buNone/>
            </a:pPr>
            <a:r>
              <a:rPr lang="he-IL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שדרוג צריך להיעשות ע"י מומחה ולא ע"י כל אדם </a:t>
            </a:r>
            <a:endParaRPr lang="he-IL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Gisha" panose="020B0502040204020203" pitchFamily="34" charset="-79"/>
            </a:endParaRPr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96A87138-A774-4137-A7AF-A51B9ED3EA7D}"/>
              </a:ext>
            </a:extLst>
          </p:cNvPr>
          <p:cNvSpPr txBox="1">
            <a:spLocks/>
          </p:cNvSpPr>
          <p:nvPr/>
        </p:nvSpPr>
        <p:spPr>
          <a:xfrm>
            <a:off x="5220182" y="165423"/>
            <a:ext cx="3219182" cy="646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חלק 2 - מחולל קוד אישי</a:t>
            </a:r>
          </a:p>
        </p:txBody>
      </p:sp>
      <p:sp>
        <p:nvSpPr>
          <p:cNvPr id="16" name="מציין מיקום של מספר שקופית 15">
            <a:extLst>
              <a:ext uri="{FF2B5EF4-FFF2-40B4-BE49-F238E27FC236}">
                <a16:creationId xmlns:a16="http://schemas.microsoft.com/office/drawing/2014/main" id="{95905202-885B-47C3-AF76-35C0DFBCE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0A56-F726-4A6B-B298-384418CDBBE5}" type="slidenum">
              <a:rPr lang="he-IL" smtClean="0"/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386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DDD2265-2994-4AD6-8B32-1683C9214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4100" b="1" dirty="0">
                <a:latin typeface="Gisha" panose="020B0502040204020203" pitchFamily="34" charset="-79"/>
                <a:cs typeface="Gisha" panose="020B0502040204020203" pitchFamily="34" charset="-79"/>
              </a:rPr>
              <a:t>פיתוח עתידי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A1E93A0-69F8-4711-B691-68F89EABB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שיפור בעזרת משוב משתמשים(קלינאית, מטופלים)</a:t>
            </a:r>
          </a:p>
          <a:p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קישוריות טובה יותר ל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IoT</a:t>
            </a:r>
          </a:p>
          <a:p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מעבר למיקרו בקר מסוג 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Esp 32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</a:p>
          <a:p>
            <a:pPr marL="0" indent="0">
              <a:buNone/>
            </a:pP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(מהיר יותר, זול יותר, קטן יותר, כולל רכיבי 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Bluetooth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וגם 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Wi-Fi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)</a:t>
            </a:r>
          </a:p>
          <a:p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שדרוג פיזי של המארזים</a:t>
            </a:r>
          </a:p>
          <a:p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שדרוג אפליקציה + הוספת ייעוד:</a:t>
            </a:r>
          </a:p>
          <a:p>
            <a:pPr marL="0" indent="0">
              <a:buNone/>
            </a:pP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מערכת אימון - משחק שיחליף את חלק מן ה"מבחנים"</a:t>
            </a:r>
          </a:p>
          <a:p>
            <a:endParaRPr lang="he-IL" sz="20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96A87138-A774-4137-A7AF-A51B9ED3EA7D}"/>
              </a:ext>
            </a:extLst>
          </p:cNvPr>
          <p:cNvSpPr txBox="1">
            <a:spLocks/>
          </p:cNvSpPr>
          <p:nvPr/>
        </p:nvSpPr>
        <p:spPr>
          <a:xfrm>
            <a:off x="5220182" y="165423"/>
            <a:ext cx="3219182" cy="646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חלק 2 - מחולל קוד אישי</a:t>
            </a:r>
          </a:p>
        </p:txBody>
      </p:sp>
      <p:sp>
        <p:nvSpPr>
          <p:cNvPr id="16" name="מציין מיקום של מספר שקופית 15">
            <a:extLst>
              <a:ext uri="{FF2B5EF4-FFF2-40B4-BE49-F238E27FC236}">
                <a16:creationId xmlns:a16="http://schemas.microsoft.com/office/drawing/2014/main" id="{95905202-885B-47C3-AF76-35C0DFBCE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0A56-F726-4A6B-B298-384418CDBBE5}" type="slidenum">
              <a:rPr lang="he-IL" smtClean="0"/>
              <a:t>25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6680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B784F2E-CFA8-4E06-B137-E67EEA79F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z="4100" b="1" dirty="0">
                <a:latin typeface="Gisha" panose="020B0502040204020203" pitchFamily="34" charset="-79"/>
                <a:cs typeface="Gisha" panose="020B0502040204020203" pitchFamily="34" charset="-79"/>
              </a:rPr>
              <a:t>חלקי הפרויקט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616CBA1-7407-472F-BB1B-5BFCB5526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he-IL" sz="3200" dirty="0">
                <a:solidFill>
                  <a:srgbClr val="000000"/>
                </a:solidFill>
                <a:latin typeface="Calibri" panose="020F0502020204030204" pitchFamily="34" charset="0"/>
                <a:cs typeface="Gisha" panose="020B0502040204020203" pitchFamily="34" charset="-79"/>
              </a:rPr>
              <a:t>חלק 1- מערכת ניתוח היכולות הפיזיולוגיות</a:t>
            </a:r>
          </a:p>
          <a:p>
            <a:pPr>
              <a:lnSpc>
                <a:spcPct val="200000"/>
              </a:lnSpc>
            </a:pPr>
            <a:r>
              <a:rPr lang="he-IL" sz="3200" dirty="0">
                <a:solidFill>
                  <a:srgbClr val="000000"/>
                </a:solidFill>
                <a:latin typeface="Calibri" panose="020F0502020204030204" pitchFamily="34" charset="0"/>
                <a:cs typeface="Gisha" panose="020B0502040204020203" pitchFamily="34" charset="-79"/>
              </a:rPr>
              <a:t>חלק 2- מחולל קוד אישי</a:t>
            </a:r>
          </a:p>
          <a:p>
            <a:pPr>
              <a:lnSpc>
                <a:spcPct val="200000"/>
              </a:lnSpc>
            </a:pPr>
            <a:r>
              <a:rPr lang="he-IL" sz="3200" dirty="0">
                <a:solidFill>
                  <a:srgbClr val="000000"/>
                </a:solidFill>
                <a:latin typeface="Calibri" panose="020F0502020204030204" pitchFamily="34" charset="0"/>
                <a:cs typeface="Gisha" panose="020B0502040204020203" pitchFamily="34" charset="-79"/>
              </a:rPr>
              <a:t>חלק 3 – מערכת העזר</a:t>
            </a:r>
          </a:p>
        </p:txBody>
      </p:sp>
      <p:sp>
        <p:nvSpPr>
          <p:cNvPr id="14" name="מציין מיקום של מספר שקופית 13">
            <a:extLst>
              <a:ext uri="{FF2B5EF4-FFF2-40B4-BE49-F238E27FC236}">
                <a16:creationId xmlns:a16="http://schemas.microsoft.com/office/drawing/2014/main" id="{853295BA-CC0F-41D6-8EF0-F3001DFD8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0A56-F726-4A6B-B298-384418CDBBE5}" type="slidenum">
              <a:rPr lang="he-IL" smtClean="0"/>
              <a:t>3</a:t>
            </a:fld>
            <a:endParaRPr lang="he-IL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A059683D-E706-48F1-A4D4-1B693B5F3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5870" y1="58482" x2="76957" y2="674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91637">
            <a:off x="-548641" y="3558019"/>
            <a:ext cx="4215272" cy="205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48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B784F2E-CFA8-4E06-B137-E67EEA79F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z="4100" b="1" dirty="0">
                <a:latin typeface="Gisha" panose="020B0502040204020203" pitchFamily="34" charset="-79"/>
                <a:cs typeface="Gisha" panose="020B0502040204020203" pitchFamily="34" charset="-79"/>
              </a:rPr>
              <a:t>הקשר בין המערכות השונות</a:t>
            </a:r>
          </a:p>
        </p:txBody>
      </p:sp>
      <p:sp>
        <p:nvSpPr>
          <p:cNvPr id="15" name="מציין מיקום תוכן 2">
            <a:extLst>
              <a:ext uri="{FF2B5EF4-FFF2-40B4-BE49-F238E27FC236}">
                <a16:creationId xmlns:a16="http://schemas.microsoft.com/office/drawing/2014/main" id="{D7EDDC86-E303-4646-9660-4FD9B348E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1890944"/>
            <a:ext cx="7955280" cy="4372696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he-IL" sz="2000" dirty="0">
                <a:solidFill>
                  <a:srgbClr val="000000"/>
                </a:solidFill>
                <a:latin typeface="Calibri" panose="020F0502020204030204" pitchFamily="34" charset="0"/>
                <a:cs typeface="Gisha" panose="020B0502040204020203" pitchFamily="34" charset="-79"/>
              </a:rPr>
              <a:t>בפרויקט זה יש אפליקציה אחת ושני סוגים שונים של מערכות פיזיות.</a:t>
            </a:r>
          </a:p>
          <a:p>
            <a:pPr>
              <a:lnSpc>
                <a:spcPct val="160000"/>
              </a:lnSpc>
            </a:pPr>
            <a:r>
              <a:rPr lang="he-IL" sz="2000" dirty="0">
                <a:solidFill>
                  <a:srgbClr val="000000"/>
                </a:solidFill>
                <a:latin typeface="Calibri" panose="020F0502020204030204" pitchFamily="34" charset="0"/>
                <a:cs typeface="Gisha" panose="020B0502040204020203" pitchFamily="34" charset="-79"/>
              </a:rPr>
              <a:t>האחת, </a:t>
            </a:r>
            <a:r>
              <a:rPr lang="he-IL" sz="2000" b="1" dirty="0">
                <a:solidFill>
                  <a:srgbClr val="000000"/>
                </a:solidFill>
                <a:latin typeface="Calibri" panose="020F0502020204030204" pitchFamily="34" charset="0"/>
                <a:cs typeface="Gisha" panose="020B0502040204020203" pitchFamily="34" charset="-79"/>
              </a:rPr>
              <a:t>מערכת ניתוח יכולות</a:t>
            </a:r>
            <a:r>
              <a:rPr lang="he-IL" sz="2000" dirty="0">
                <a:solidFill>
                  <a:srgbClr val="000000"/>
                </a:solidFill>
                <a:latin typeface="Calibri" panose="020F0502020204030204" pitchFamily="34" charset="0"/>
                <a:cs typeface="Gisha" panose="020B0502040204020203" pitchFamily="34" charset="-79"/>
              </a:rPr>
              <a:t>. יש אחת כזו והיא זו שייכת לעמותת מילב"ת והיא מופעלת ע"י קלינאית התקשורת בזמן ניתוח היכולות.</a:t>
            </a:r>
          </a:p>
          <a:p>
            <a:pPr>
              <a:lnSpc>
                <a:spcPct val="160000"/>
              </a:lnSpc>
            </a:pPr>
            <a:r>
              <a:rPr lang="he-IL" sz="2000" dirty="0">
                <a:solidFill>
                  <a:srgbClr val="000000"/>
                </a:solidFill>
                <a:latin typeface="Calibri" panose="020F0502020204030204" pitchFamily="34" charset="0"/>
                <a:cs typeface="Gisha" panose="020B0502040204020203" pitchFamily="34" charset="-79"/>
              </a:rPr>
              <a:t>הסוג השני הוא </a:t>
            </a:r>
            <a:r>
              <a:rPr lang="he-IL" sz="2000" b="1" dirty="0">
                <a:solidFill>
                  <a:srgbClr val="000000"/>
                </a:solidFill>
                <a:latin typeface="Calibri" panose="020F0502020204030204" pitchFamily="34" charset="0"/>
                <a:cs typeface="Gisha" panose="020B0502040204020203" pitchFamily="34" charset="-79"/>
              </a:rPr>
              <a:t>מערכת עזר</a:t>
            </a:r>
            <a:r>
              <a:rPr lang="he-IL" sz="2000" dirty="0">
                <a:solidFill>
                  <a:srgbClr val="000000"/>
                </a:solidFill>
                <a:latin typeface="Calibri" panose="020F0502020204030204" pitchFamily="34" charset="0"/>
                <a:cs typeface="Gisha" panose="020B0502040204020203" pitchFamily="34" charset="-79"/>
              </a:rPr>
              <a:t>. הרעיון הוא שבעמותה יהיו כ-10 מערכות כאלו כך שבעת הצורך יוכלו בעמותה להתאים את כל המערכת לצרכי המטופל ולתת לו אותה לביתו</a:t>
            </a:r>
          </a:p>
          <a:p>
            <a:pPr>
              <a:lnSpc>
                <a:spcPct val="160000"/>
              </a:lnSpc>
            </a:pPr>
            <a:r>
              <a:rPr lang="he-IL" sz="2000" dirty="0">
                <a:solidFill>
                  <a:srgbClr val="000000"/>
                </a:solidFill>
                <a:latin typeface="Calibri" panose="020F0502020204030204" pitchFamily="34" charset="0"/>
                <a:cs typeface="Gisha" panose="020B0502040204020203" pitchFamily="34" charset="-79"/>
              </a:rPr>
              <a:t>האפליקציה נועדה בעיקר עבור </a:t>
            </a:r>
            <a:r>
              <a:rPr lang="he-IL" sz="2000" b="1" dirty="0">
                <a:solidFill>
                  <a:srgbClr val="000000"/>
                </a:solidFill>
                <a:latin typeface="Calibri" panose="020F0502020204030204" pitchFamily="34" charset="0"/>
                <a:cs typeface="Gisha" panose="020B0502040204020203" pitchFamily="34" charset="-79"/>
              </a:rPr>
              <a:t>מערכת ניתוח היכולות </a:t>
            </a:r>
            <a:r>
              <a:rPr lang="he-IL" sz="2000" dirty="0">
                <a:solidFill>
                  <a:srgbClr val="000000"/>
                </a:solidFill>
                <a:latin typeface="Calibri" panose="020F0502020204030204" pitchFamily="34" charset="0"/>
                <a:cs typeface="Gisha" panose="020B0502040204020203" pitchFamily="34" charset="-79"/>
              </a:rPr>
              <a:t>ובהמשך עבור </a:t>
            </a:r>
            <a:r>
              <a:rPr lang="he-IL" sz="2000" b="1" dirty="0">
                <a:solidFill>
                  <a:srgbClr val="000000"/>
                </a:solidFill>
                <a:latin typeface="Calibri" panose="020F0502020204030204" pitchFamily="34" charset="0"/>
                <a:cs typeface="Gisha" panose="020B0502040204020203" pitchFamily="34" charset="-79"/>
              </a:rPr>
              <a:t>מחולל הקוד האישי</a:t>
            </a:r>
            <a:r>
              <a:rPr lang="he-IL" sz="2000" dirty="0">
                <a:solidFill>
                  <a:srgbClr val="000000"/>
                </a:solidFill>
                <a:latin typeface="Calibri" panose="020F0502020204030204" pitchFamily="34" charset="0"/>
                <a:cs typeface="Gisha" panose="020B0502040204020203" pitchFamily="34" charset="-79"/>
              </a:rPr>
              <a:t>, אך היא רלוונטית גם עבור </a:t>
            </a:r>
            <a:r>
              <a:rPr lang="he-IL" sz="2000" b="1" dirty="0">
                <a:solidFill>
                  <a:srgbClr val="000000"/>
                </a:solidFill>
                <a:latin typeface="Calibri" panose="020F0502020204030204" pitchFamily="34" charset="0"/>
                <a:cs typeface="Gisha" panose="020B0502040204020203" pitchFamily="34" charset="-79"/>
              </a:rPr>
              <a:t>מערכת העזר.</a:t>
            </a:r>
            <a:endParaRPr lang="he-IL" sz="2000" dirty="0">
              <a:solidFill>
                <a:srgbClr val="000000"/>
              </a:solidFill>
              <a:latin typeface="Calibri" panose="020F0502020204030204" pitchFamily="34" charset="0"/>
              <a:cs typeface="Gisha" panose="020B0502040204020203" pitchFamily="34" charset="-79"/>
            </a:endParaRPr>
          </a:p>
        </p:txBody>
      </p:sp>
      <p:sp>
        <p:nvSpPr>
          <p:cNvPr id="26" name="מציין מיקום של מספר שקופית 25">
            <a:extLst>
              <a:ext uri="{FF2B5EF4-FFF2-40B4-BE49-F238E27FC236}">
                <a16:creationId xmlns:a16="http://schemas.microsoft.com/office/drawing/2014/main" id="{A35A5908-D206-432C-968F-5BF76F76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0A56-F726-4A6B-B298-384418CDBBE5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371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B784F2E-CFA8-4E06-B137-E67EEA79F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4200" b="1" dirty="0">
                <a:latin typeface="Gisha" panose="020B0502040204020203" pitchFamily="34" charset="-79"/>
                <a:cs typeface="Gisha" panose="020B0502040204020203" pitchFamily="34" charset="-79"/>
              </a:rPr>
              <a:t>אביזרי קלט</a:t>
            </a:r>
          </a:p>
        </p:txBody>
      </p:sp>
      <p:sp>
        <p:nvSpPr>
          <p:cNvPr id="15" name="מציין מיקום תוכן 2">
            <a:extLst>
              <a:ext uri="{FF2B5EF4-FFF2-40B4-BE49-F238E27FC236}">
                <a16:creationId xmlns:a16="http://schemas.microsoft.com/office/drawing/2014/main" id="{D7EDDC86-E303-4646-9660-4FD9B348E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1890944"/>
            <a:ext cx="7955279" cy="4372696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he-IL" sz="2000" dirty="0">
                <a:solidFill>
                  <a:srgbClr val="000000"/>
                </a:solidFill>
                <a:latin typeface="Calibri" panose="020F0502020204030204" pitchFamily="34" charset="0"/>
                <a:cs typeface="Gisha" panose="020B0502040204020203" pitchFamily="34" charset="-79"/>
              </a:rPr>
              <a:t>אביזרי הקלט מתחברים למערכת ניתוח יכולות ובהמשך אביזר בודד מחובר למערכת העזר האישית.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he-IL" sz="2000" dirty="0">
                <a:solidFill>
                  <a:srgbClr val="000000"/>
                </a:solidFill>
                <a:latin typeface="Calibri" panose="020F0502020204030204" pitchFamily="34" charset="0"/>
                <a:cs typeface="Gisha" panose="020B0502040204020203" pitchFamily="34" charset="-79"/>
              </a:rPr>
              <a:t>כל אביזר קלט מורכב מכמה חלקים:</a:t>
            </a:r>
          </a:p>
          <a:p>
            <a:pPr>
              <a:lnSpc>
                <a:spcPct val="160000"/>
              </a:lnSpc>
            </a:pPr>
            <a:r>
              <a:rPr lang="he-IL" sz="2000" dirty="0">
                <a:solidFill>
                  <a:srgbClr val="000000"/>
                </a:solidFill>
                <a:latin typeface="Calibri" panose="020F0502020204030204" pitchFamily="34" charset="0"/>
                <a:cs typeface="Gisha" panose="020B0502040204020203" pitchFamily="34" charset="-79"/>
              </a:rPr>
              <a:t>חיישן אלקטרוני</a:t>
            </a:r>
          </a:p>
          <a:p>
            <a:pPr>
              <a:lnSpc>
                <a:spcPct val="160000"/>
              </a:lnSpc>
            </a:pPr>
            <a:r>
              <a:rPr lang="he-IL" sz="2000" dirty="0">
                <a:solidFill>
                  <a:srgbClr val="000000"/>
                </a:solidFill>
                <a:latin typeface="Calibri" panose="020F0502020204030204" pitchFamily="34" charset="0"/>
                <a:cs typeface="Gisha" panose="020B0502040204020203" pitchFamily="34" charset="-79"/>
              </a:rPr>
              <a:t>התקן פלסטיק/גומי/אחר לצורך אחיזה נוחה ו/או חיבור על גוף המשתמש.</a:t>
            </a:r>
          </a:p>
          <a:p>
            <a:pPr>
              <a:lnSpc>
                <a:spcPct val="160000"/>
              </a:lnSpc>
            </a:pPr>
            <a:r>
              <a:rPr lang="he-IL" sz="2000" dirty="0">
                <a:solidFill>
                  <a:srgbClr val="000000"/>
                </a:solidFill>
                <a:latin typeface="Calibri" panose="020F0502020204030204" pitchFamily="34" charset="0"/>
                <a:cs typeface="Gisha" panose="020B0502040204020203" pitchFamily="34" charset="-79"/>
              </a:rPr>
              <a:t>חלקים נוספים הגורמים לתגובת החיישן להיות אפקטיבית (למשל מגנט בחיישן גבה)</a:t>
            </a:r>
          </a:p>
          <a:p>
            <a:pPr>
              <a:lnSpc>
                <a:spcPct val="160000"/>
              </a:lnSpc>
            </a:pPr>
            <a:endParaRPr lang="he-IL" sz="2000" dirty="0">
              <a:solidFill>
                <a:srgbClr val="000000"/>
              </a:solidFill>
              <a:latin typeface="Calibri" panose="020F0502020204030204" pitchFamily="34" charset="0"/>
              <a:cs typeface="Gisha" panose="020B0502040204020203" pitchFamily="34" charset="-79"/>
            </a:endParaRPr>
          </a:p>
        </p:txBody>
      </p:sp>
      <p:sp>
        <p:nvSpPr>
          <p:cNvPr id="26" name="מציין מיקום של מספר שקופית 25">
            <a:extLst>
              <a:ext uri="{FF2B5EF4-FFF2-40B4-BE49-F238E27FC236}">
                <a16:creationId xmlns:a16="http://schemas.microsoft.com/office/drawing/2014/main" id="{A35A5908-D206-432C-968F-5BF76F76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0A56-F726-4A6B-B298-384418CDBBE5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871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AC3E931-B1BD-4292-9F80-0C31AD794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5451232"/>
          </a:xfrm>
        </p:spPr>
        <p:txBody>
          <a:bodyPr>
            <a:normAutofit/>
          </a:bodyPr>
          <a:lstStyle/>
          <a:p>
            <a:r>
              <a:rPr lang="he-IL" sz="6000" b="1" dirty="0">
                <a:latin typeface="Gisha" panose="020B0502040204020203" pitchFamily="34" charset="-79"/>
                <a:cs typeface="Gisha" panose="020B0502040204020203" pitchFamily="34" charset="-79"/>
              </a:rPr>
              <a:t>חלק 1</a:t>
            </a:r>
            <a:br>
              <a:rPr lang="he-IL" sz="6000" b="1" dirty="0">
                <a:latin typeface="Gisha" panose="020B0502040204020203" pitchFamily="34" charset="-79"/>
                <a:cs typeface="Gisha" panose="020B0502040204020203" pitchFamily="34" charset="-79"/>
              </a:rPr>
            </a:br>
            <a:r>
              <a:rPr lang="he-IL" sz="6000" b="1" dirty="0">
                <a:latin typeface="Gisha" panose="020B0502040204020203" pitchFamily="34" charset="-79"/>
                <a:cs typeface="Gisha" panose="020B0502040204020203" pitchFamily="34" charset="-79"/>
              </a:rPr>
              <a:t>מערכת ניתוח יכולות </a:t>
            </a:r>
          </a:p>
        </p:txBody>
      </p:sp>
      <p:sp>
        <p:nvSpPr>
          <p:cNvPr id="13" name="מציין מיקום של מספר שקופית 12">
            <a:extLst>
              <a:ext uri="{FF2B5EF4-FFF2-40B4-BE49-F238E27FC236}">
                <a16:creationId xmlns:a16="http://schemas.microsoft.com/office/drawing/2014/main" id="{6E35DDFD-E0C1-4901-B8D2-DAC18D1B5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0A56-F726-4A6B-B298-384418CDBBE5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512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AC3E931-B1BD-4292-9F80-0C31AD794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r>
              <a:rPr lang="he-IL" sz="4100" b="1" dirty="0">
                <a:latin typeface="Gisha" panose="020B0502040204020203" pitchFamily="34" charset="-79"/>
                <a:cs typeface="Gisha" panose="020B0502040204020203" pitchFamily="34" charset="-79"/>
              </a:rPr>
              <a:t>חלק 1 - מערכת ניתוח יכולות 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23829CA-E82F-47A1-BE1E-7B864D2FE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הסבר על מטרת המערכת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Gisha" panose="020B0502040204020203" pitchFamily="34" charset="-79"/>
            </a:endParaRPr>
          </a:p>
          <a:p>
            <a:r>
              <a:rPr lang="he-IL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נועדה לתפעול ע"י קלינאית התקשורת של עמותת מילב"ת.</a:t>
            </a: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2400" dirty="0">
                <a:solidFill>
                  <a:srgbClr val="000000"/>
                </a:solidFill>
                <a:latin typeface="Calibri" panose="020F0502020204030204" pitchFamily="34" charset="0"/>
                <a:cs typeface="Gisha" panose="020B0502040204020203" pitchFamily="34" charset="-79"/>
              </a:rPr>
              <a:t>פיתחנו אפליקציה ייעודית לצורך ניתוח היכולות </a:t>
            </a: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2400" dirty="0">
                <a:solidFill>
                  <a:srgbClr val="000000"/>
                </a:solidFill>
                <a:latin typeface="Calibri" panose="020F0502020204030204" pitchFamily="34" charset="0"/>
                <a:cs typeface="Gisha" panose="020B0502040204020203" pitchFamily="34" charset="-79"/>
              </a:rPr>
              <a:t>המטופל עובר "מבחנים" בכל סוגי החיישנים.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sz="2400" dirty="0">
                <a:solidFill>
                  <a:srgbClr val="000000"/>
                </a:solidFill>
                <a:latin typeface="Calibri" panose="020F0502020204030204" pitchFamily="34" charset="0"/>
                <a:cs typeface="Gisha" panose="020B0502040204020203" pitchFamily="34" charset="-79"/>
              </a:rPr>
              <a:t>חיווי ויזואלי של </a:t>
            </a:r>
            <a:r>
              <a:rPr lang="he-IL" sz="2400" dirty="0">
                <a:solidFill>
                  <a:srgbClr val="FF0000"/>
                </a:solidFill>
                <a:latin typeface="Calibri" panose="020F0502020204030204" pitchFamily="34" charset="0"/>
                <a:cs typeface="Gisha" panose="020B0502040204020203" pitchFamily="34" charset="-79"/>
              </a:rPr>
              <a:t>קלט החיישן </a:t>
            </a:r>
            <a:r>
              <a:rPr lang="he-IL" sz="2400" dirty="0">
                <a:solidFill>
                  <a:srgbClr val="000000"/>
                </a:solidFill>
                <a:latin typeface="Calibri" panose="020F0502020204030204" pitchFamily="34" charset="0"/>
                <a:cs typeface="Gisha" panose="020B0502040204020203" pitchFamily="34" charset="-79"/>
              </a:rPr>
              <a:t>על גבי המסך של הפלאפון/ </a:t>
            </a:r>
            <a:r>
              <a:rPr lang="he-IL" sz="2400" dirty="0" err="1">
                <a:solidFill>
                  <a:srgbClr val="000000"/>
                </a:solidFill>
                <a:latin typeface="Calibri" panose="020F0502020204030204" pitchFamily="34" charset="0"/>
                <a:cs typeface="Gisha" panose="020B0502040204020203" pitchFamily="34" charset="-79"/>
              </a:rPr>
              <a:t>הטאבלט</a:t>
            </a:r>
            <a:r>
              <a:rPr lang="he-IL" sz="2400" dirty="0">
                <a:solidFill>
                  <a:srgbClr val="000000"/>
                </a:solidFill>
                <a:latin typeface="Calibri" panose="020F0502020204030204" pitchFamily="34" charset="0"/>
                <a:cs typeface="Gisha" panose="020B0502040204020203" pitchFamily="34" charset="-79"/>
              </a:rPr>
              <a:t>).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cs typeface="Gisha" panose="020B0502040204020203" pitchFamily="34" charset="-79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2400" dirty="0">
                <a:solidFill>
                  <a:srgbClr val="000000"/>
                </a:solidFill>
                <a:latin typeface="Calibri" panose="020F0502020204030204" pitchFamily="34" charset="0"/>
                <a:cs typeface="Gisha" panose="020B0502040204020203" pitchFamily="34" charset="-79"/>
              </a:rPr>
              <a:t>לאחר ה"מבחנים" בכל החיישנים, האפליקציה תיתן  את תוצאות המבחנים עבור כל חיישן.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cs typeface="Gisha" panose="020B0502040204020203" pitchFamily="34" charset="-79"/>
            </a:endParaRPr>
          </a:p>
          <a:p>
            <a:pPr marL="0" indent="0">
              <a:buNone/>
            </a:pPr>
            <a:endParaRPr lang="he-IL" dirty="0"/>
          </a:p>
        </p:txBody>
      </p:sp>
      <p:sp>
        <p:nvSpPr>
          <p:cNvPr id="14" name="מציין מיקום של מספר שקופית 13">
            <a:extLst>
              <a:ext uri="{FF2B5EF4-FFF2-40B4-BE49-F238E27FC236}">
                <a16:creationId xmlns:a16="http://schemas.microsoft.com/office/drawing/2014/main" id="{BF9B8741-C9C1-4BDF-9A12-D0E5F7E3B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0A56-F726-4A6B-B298-384418CDBBE5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311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7" descr="תוצאת תמונה עבור ‪ir logo png‬‏">
            <a:extLst>
              <a:ext uri="{FF2B5EF4-FFF2-40B4-BE49-F238E27FC236}">
                <a16:creationId xmlns:a16="http://schemas.microsoft.com/office/drawing/2014/main" id="{D91186B6-6CAF-4D64-B935-15B00640CA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849005" y="224577"/>
            <a:ext cx="294995" cy="29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17" name="כותרת 1">
            <a:extLst>
              <a:ext uri="{FF2B5EF4-FFF2-40B4-BE49-F238E27FC236}">
                <a16:creationId xmlns:a16="http://schemas.microsoft.com/office/drawing/2014/main" id="{A76B0AD2-427A-48EB-9166-FE47032F8856}"/>
              </a:ext>
            </a:extLst>
          </p:cNvPr>
          <p:cNvSpPr txBox="1">
            <a:spLocks/>
          </p:cNvSpPr>
          <p:nvPr/>
        </p:nvSpPr>
        <p:spPr>
          <a:xfrm>
            <a:off x="1778736" y="273005"/>
            <a:ext cx="6729253" cy="1258507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he-IL" sz="3600" b="1" dirty="0">
                <a:latin typeface="Gisha" panose="020B0502040204020203" pitchFamily="34" charset="-79"/>
                <a:cs typeface="Gisha" panose="020B0502040204020203" pitchFamily="34" charset="-79"/>
              </a:rPr>
              <a:t>מבנה כללי של המערכת</a:t>
            </a:r>
          </a:p>
        </p:txBody>
      </p:sp>
      <p:grpSp>
        <p:nvGrpSpPr>
          <p:cNvPr id="3" name="קבוצה 2">
            <a:extLst>
              <a:ext uri="{FF2B5EF4-FFF2-40B4-BE49-F238E27FC236}">
                <a16:creationId xmlns:a16="http://schemas.microsoft.com/office/drawing/2014/main" id="{A5662E77-AAD0-42E3-8ACC-ACD04148B250}"/>
              </a:ext>
            </a:extLst>
          </p:cNvPr>
          <p:cNvGrpSpPr/>
          <p:nvPr/>
        </p:nvGrpSpPr>
        <p:grpSpPr>
          <a:xfrm>
            <a:off x="339310" y="1410746"/>
            <a:ext cx="7861676" cy="4947613"/>
            <a:chOff x="339310" y="1410746"/>
            <a:chExt cx="7861676" cy="4947613"/>
          </a:xfrm>
        </p:grpSpPr>
        <p:sp>
          <p:nvSpPr>
            <p:cNvPr id="11" name="מלבן 10">
              <a:extLst>
                <a:ext uri="{FF2B5EF4-FFF2-40B4-BE49-F238E27FC236}">
                  <a16:creationId xmlns:a16="http://schemas.microsoft.com/office/drawing/2014/main" id="{29F3B0EF-F3D4-4AD3-90E2-7A9562048A18}"/>
                </a:ext>
              </a:extLst>
            </p:cNvPr>
            <p:cNvSpPr/>
            <p:nvPr/>
          </p:nvSpPr>
          <p:spPr>
            <a:xfrm>
              <a:off x="3498192" y="2429887"/>
              <a:ext cx="242532" cy="33795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מלבן 11">
              <a:extLst>
                <a:ext uri="{FF2B5EF4-FFF2-40B4-BE49-F238E27FC236}">
                  <a16:creationId xmlns:a16="http://schemas.microsoft.com/office/drawing/2014/main" id="{3E8C2697-E6FA-4C6D-9147-8D460D4BE3FA}"/>
                </a:ext>
              </a:extLst>
            </p:cNvPr>
            <p:cNvSpPr/>
            <p:nvPr/>
          </p:nvSpPr>
          <p:spPr>
            <a:xfrm>
              <a:off x="5381606" y="2429887"/>
              <a:ext cx="242532" cy="33795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מלבן 12">
              <a:extLst>
                <a:ext uri="{FF2B5EF4-FFF2-40B4-BE49-F238E27FC236}">
                  <a16:creationId xmlns:a16="http://schemas.microsoft.com/office/drawing/2014/main" id="{A0BB4D71-44EE-4535-AE3D-477F1D7D1581}"/>
                </a:ext>
              </a:extLst>
            </p:cNvPr>
            <p:cNvSpPr/>
            <p:nvPr/>
          </p:nvSpPr>
          <p:spPr>
            <a:xfrm>
              <a:off x="7346729" y="2432227"/>
              <a:ext cx="242532" cy="33795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" name="מלבן 13">
              <a:extLst>
                <a:ext uri="{FF2B5EF4-FFF2-40B4-BE49-F238E27FC236}">
                  <a16:creationId xmlns:a16="http://schemas.microsoft.com/office/drawing/2014/main" id="{610AE2F3-621D-4C32-B5DA-5343D0F03615}"/>
                </a:ext>
              </a:extLst>
            </p:cNvPr>
            <p:cNvSpPr/>
            <p:nvPr/>
          </p:nvSpPr>
          <p:spPr>
            <a:xfrm rot="16200000">
              <a:off x="5731979" y="508127"/>
              <a:ext cx="235220" cy="470279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מלבן 14">
              <a:extLst>
                <a:ext uri="{FF2B5EF4-FFF2-40B4-BE49-F238E27FC236}">
                  <a16:creationId xmlns:a16="http://schemas.microsoft.com/office/drawing/2014/main" id="{5A7A8B86-2C8F-4E20-BFE0-FE75D440F1DB}"/>
                </a:ext>
              </a:extLst>
            </p:cNvPr>
            <p:cNvSpPr/>
            <p:nvPr/>
          </p:nvSpPr>
          <p:spPr>
            <a:xfrm rot="10800000">
              <a:off x="7958453" y="2764451"/>
              <a:ext cx="242532" cy="293236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מלבן 15">
              <a:extLst>
                <a:ext uri="{FF2B5EF4-FFF2-40B4-BE49-F238E27FC236}">
                  <a16:creationId xmlns:a16="http://schemas.microsoft.com/office/drawing/2014/main" id="{5ACD63C7-E754-46DE-8F63-AD6E0BBE6F6C}"/>
                </a:ext>
              </a:extLst>
            </p:cNvPr>
            <p:cNvSpPr/>
            <p:nvPr/>
          </p:nvSpPr>
          <p:spPr>
            <a:xfrm rot="16200000">
              <a:off x="7691801" y="5237794"/>
              <a:ext cx="235220" cy="68283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מלבן מעוגל 34">
              <a:extLst>
                <a:ext uri="{FF2B5EF4-FFF2-40B4-BE49-F238E27FC236}">
                  <a16:creationId xmlns:a16="http://schemas.microsoft.com/office/drawing/2014/main" id="{D1A4F9A1-F336-47CD-ACE5-723EFA423B0A}"/>
                </a:ext>
              </a:extLst>
            </p:cNvPr>
            <p:cNvSpPr/>
            <p:nvPr/>
          </p:nvSpPr>
          <p:spPr>
            <a:xfrm>
              <a:off x="4642449" y="3789916"/>
              <a:ext cx="2914758" cy="2568443"/>
            </a:xfrm>
            <a:prstGeom prst="round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7F5AC218-A9A3-471C-9DD8-A87AA2B1B3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272617" y="4228138"/>
              <a:ext cx="2270933" cy="16685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22" name="Picture 16" descr="תוצאת תמונה עבור ‪hc 05 bluetooth clipart png‬‏">
              <a:extLst>
                <a:ext uri="{FF2B5EF4-FFF2-40B4-BE49-F238E27FC236}">
                  <a16:creationId xmlns:a16="http://schemas.microsoft.com/office/drawing/2014/main" id="{88643D31-FE39-403B-B2AE-6A0FD3ADEC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2011" y="4736184"/>
              <a:ext cx="1862705" cy="10839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4" descr="תוצאת תמונה עבור ‪bluet logo png‬‏">
              <a:extLst>
                <a:ext uri="{FF2B5EF4-FFF2-40B4-BE49-F238E27FC236}">
                  <a16:creationId xmlns:a16="http://schemas.microsoft.com/office/drawing/2014/main" id="{536C935E-F57C-4264-B420-4EAAEC8BE6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333" y1="36731" x2="43667" y2="49808"/>
                          <a14:foregroundMark x1="39444" y1="53269" x2="41444" y2="63269"/>
                          <a14:foregroundMark x1="37000" y1="50962" x2="38556" y2="64038"/>
                          <a14:foregroundMark x1="37444" y1="68269" x2="43889" y2="67885"/>
                          <a14:foregroundMark x1="44556" y1="55962" x2="46333" y2="63269"/>
                          <a14:foregroundMark x1="60111" y1="45192" x2="60111" y2="51346"/>
                          <a14:foregroundMark x1="69667" y1="42115" x2="70111" y2="49808"/>
                          <a14:foregroundMark x1="42333" y1="35577" x2="45000" y2="41731"/>
                          <a14:foregroundMark x1="41667" y1="30192" x2="45000" y2="35577"/>
                          <a14:foregroundMark x1="35444" y1="51346" x2="35444" y2="5942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9915" y="4197940"/>
              <a:ext cx="2397035" cy="1343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4" descr="תוצאת תמונה עבור ‪bluet logo png‬‏">
              <a:extLst>
                <a:ext uri="{FF2B5EF4-FFF2-40B4-BE49-F238E27FC236}">
                  <a16:creationId xmlns:a16="http://schemas.microsoft.com/office/drawing/2014/main" id="{7E48426F-1542-4D2C-8231-37ECAD8BE45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333" y1="36731" x2="43667" y2="49808"/>
                          <a14:foregroundMark x1="39444" y1="53269" x2="41444" y2="63269"/>
                          <a14:foregroundMark x1="37000" y1="50962" x2="38556" y2="64038"/>
                          <a14:foregroundMark x1="37444" y1="68269" x2="43889" y2="67885"/>
                          <a14:foregroundMark x1="44556" y1="55962" x2="46333" y2="63269"/>
                          <a14:foregroundMark x1="60111" y1="45192" x2="60111" y2="51346"/>
                          <a14:foregroundMark x1="69667" y1="42115" x2="70111" y2="49808"/>
                          <a14:foregroundMark x1="42333" y1="35577" x2="45000" y2="41731"/>
                          <a14:foregroundMark x1="41667" y1="30192" x2="45000" y2="35577"/>
                          <a14:foregroundMark x1="35444" y1="51346" x2="35444" y2="5942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/>
            <a:stretch/>
          </p:blipFill>
          <p:spPr bwMode="auto">
            <a:xfrm rot="10800000">
              <a:off x="2000169" y="4197940"/>
              <a:ext cx="1198518" cy="1343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מלבן מעוגל 15">
              <a:extLst>
                <a:ext uri="{FF2B5EF4-FFF2-40B4-BE49-F238E27FC236}">
                  <a16:creationId xmlns:a16="http://schemas.microsoft.com/office/drawing/2014/main" id="{8D72B9AC-E4B5-47CD-B0E0-B5900019A7A0}"/>
                </a:ext>
              </a:extLst>
            </p:cNvPr>
            <p:cNvSpPr/>
            <p:nvPr/>
          </p:nvSpPr>
          <p:spPr>
            <a:xfrm>
              <a:off x="3379414" y="1410746"/>
              <a:ext cx="1417946" cy="106117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חיישן 3</a:t>
              </a:r>
            </a:p>
          </p:txBody>
        </p:sp>
        <p:sp>
          <p:nvSpPr>
            <p:cNvPr id="8" name="מלבן מעוגל 13">
              <a:extLst>
                <a:ext uri="{FF2B5EF4-FFF2-40B4-BE49-F238E27FC236}">
                  <a16:creationId xmlns:a16="http://schemas.microsoft.com/office/drawing/2014/main" id="{462204A7-E911-469E-B32F-5494BA4046A0}"/>
                </a:ext>
              </a:extLst>
            </p:cNvPr>
            <p:cNvSpPr/>
            <p:nvPr/>
          </p:nvSpPr>
          <p:spPr>
            <a:xfrm>
              <a:off x="4907458" y="1410746"/>
              <a:ext cx="1417946" cy="106117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חיישן 1</a:t>
              </a:r>
            </a:p>
          </p:txBody>
        </p:sp>
        <p:sp>
          <p:nvSpPr>
            <p:cNvPr id="9" name="מלבן מעוגל 5">
              <a:extLst>
                <a:ext uri="{FF2B5EF4-FFF2-40B4-BE49-F238E27FC236}">
                  <a16:creationId xmlns:a16="http://schemas.microsoft.com/office/drawing/2014/main" id="{4F1E7CF7-AD29-4D26-84E5-C061AC2654F8}"/>
                </a:ext>
              </a:extLst>
            </p:cNvPr>
            <p:cNvSpPr/>
            <p:nvPr/>
          </p:nvSpPr>
          <p:spPr>
            <a:xfrm>
              <a:off x="6425373" y="1410746"/>
              <a:ext cx="1417946" cy="106117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חיישן 2</a:t>
              </a:r>
            </a:p>
          </p:txBody>
        </p:sp>
        <p:pic>
          <p:nvPicPr>
            <p:cNvPr id="29" name="תמונה 28">
              <a:extLst>
                <a:ext uri="{FF2B5EF4-FFF2-40B4-BE49-F238E27FC236}">
                  <a16:creationId xmlns:a16="http://schemas.microsoft.com/office/drawing/2014/main" id="{4B14F4BE-DDA1-482A-ACD4-6340FA8FA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310" y="2764451"/>
              <a:ext cx="1972173" cy="350608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sp>
        <p:nvSpPr>
          <p:cNvPr id="23" name="כותרת 1">
            <a:extLst>
              <a:ext uri="{FF2B5EF4-FFF2-40B4-BE49-F238E27FC236}">
                <a16:creationId xmlns:a16="http://schemas.microsoft.com/office/drawing/2014/main" id="{BB8FF0D1-5424-43C9-8BAC-55276325F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182" y="165423"/>
            <a:ext cx="3219182" cy="646371"/>
          </a:xfrm>
        </p:spPr>
        <p:txBody>
          <a:bodyPr>
            <a:normAutofit/>
          </a:bodyPr>
          <a:lstStyle/>
          <a:p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חלק 1 - מערכת ניתוח יכולות </a:t>
            </a:r>
          </a:p>
        </p:txBody>
      </p:sp>
      <p:sp>
        <p:nvSpPr>
          <p:cNvPr id="34" name="מציין מיקום של מספר שקופית 33">
            <a:extLst>
              <a:ext uri="{FF2B5EF4-FFF2-40B4-BE49-F238E27FC236}">
                <a16:creationId xmlns:a16="http://schemas.microsoft.com/office/drawing/2014/main" id="{64860F5E-B7BC-4115-87E1-78FAE325E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0A56-F726-4A6B-B298-384418CDBBE5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730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תמונה 29">
            <a:extLst>
              <a:ext uri="{FF2B5EF4-FFF2-40B4-BE49-F238E27FC236}">
                <a16:creationId xmlns:a16="http://schemas.microsoft.com/office/drawing/2014/main" id="{6846CFF5-95FC-4B28-91E1-4E36657B68D9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1771" y1="9167" x2="833" y2="42500"/>
                        <a14:foregroundMark x1="58021" y1="9583" x2="9271" y2="65694"/>
                        <a14:foregroundMark x1="72500" y1="25972" x2="44271" y2="77778"/>
                        <a14:foregroundMark x1="81563" y1="34861" x2="58021" y2="83194"/>
                        <a14:foregroundMark x1="62083" y1="22361" x2="88542" y2="58611"/>
                        <a14:foregroundMark x1="33125" y1="26250" x2="53333" y2="71111"/>
                        <a14:foregroundMark x1="19792" y1="38056" x2="35313" y2="81528"/>
                        <a14:foregroundMark x1="17500" y1="45972" x2="20833" y2="83750"/>
                        <a14:foregroundMark x1="6042" y1="47639" x2="12604" y2="80139"/>
                        <a14:foregroundMark x1="15729" y1="50139" x2="29896" y2="87083"/>
                        <a14:foregroundMark x1="30833" y1="50417" x2="65521" y2="81806"/>
                        <a14:foregroundMark x1="57396" y1="30694" x2="87708" y2="78611"/>
                        <a14:foregroundMark x1="85000" y1="21806" x2="96771" y2="98056"/>
                        <a14:foregroundMark x1="95313" y1="25694" x2="83958" y2="98472"/>
                        <a14:foregroundMark x1="83333" y1="54861" x2="67188" y2="95833"/>
                        <a14:foregroundMark x1="73958" y1="50972" x2="30729" y2="83750"/>
                        <a14:foregroundMark x1="52708" y1="55000" x2="15313" y2="99722"/>
                        <a14:foregroundMark x1="34583" y1="55833" x2="10625" y2="98056"/>
                        <a14:foregroundMark x1="44271" y1="37083" x2="8958" y2="85417"/>
                        <a14:foregroundMark x1="55000" y1="12500" x2="6354" y2="51250"/>
                        <a14:foregroundMark x1="41250" y1="26389" x2="938" y2="44167"/>
                        <a14:foregroundMark x1="40833" y1="15556" x2="64375" y2="34722"/>
                        <a14:foregroundMark x1="34583" y1="10278" x2="71875" y2="35833"/>
                        <a14:foregroundMark x1="57292" y1="16944" x2="61354" y2="61389"/>
                        <a14:foregroundMark x1="56042" y1="25694" x2="54063" y2="83194"/>
                        <a14:foregroundMark x1="51771" y1="35694" x2="51250" y2="95694"/>
                        <a14:foregroundMark x1="47083" y1="66944" x2="42917" y2="97222"/>
                        <a14:foregroundMark x1="37500" y1="80972" x2="32917" y2="99861"/>
                        <a14:foregroundMark x1="33438" y1="76944" x2="17500" y2="97639"/>
                        <a14:foregroundMark x1="24688" y1="72500" x2="208" y2="85000"/>
                        <a14:foregroundMark x1="19063" y1="64444" x2="1250" y2="70694"/>
                        <a14:foregroundMark x1="22500" y1="57222" x2="833" y2="55833"/>
                        <a14:foregroundMark x1="28750" y1="43611" x2="938" y2="51806"/>
                        <a14:foregroundMark x1="22396" y1="34444" x2="208" y2="36250"/>
                        <a14:foregroundMark x1="35625" y1="21389" x2="15417" y2="6667"/>
                        <a14:foregroundMark x1="21146" y1="10139" x2="3854" y2="18333"/>
                        <a14:foregroundMark x1="10729" y1="9583" x2="3021" y2="29306"/>
                        <a14:foregroundMark x1="27708" y1="14028" x2="26875" y2="31806"/>
                        <a14:foregroundMark x1="24792" y1="15417" x2="17083" y2="34306"/>
                        <a14:foregroundMark x1="31563" y1="8889" x2="88750" y2="5278"/>
                        <a14:foregroundMark x1="69479" y1="8333" x2="77917" y2="46528"/>
                        <a14:foregroundMark x1="81979" y1="22639" x2="88333" y2="89167"/>
                        <a14:foregroundMark x1="80000" y1="79028" x2="36458" y2="99722"/>
                        <a14:foregroundMark x1="51042" y1="90417" x2="72500" y2="89167"/>
                        <a14:foregroundMark x1="75833" y1="89861" x2="39167" y2="93611"/>
                        <a14:foregroundMark x1="22708" y1="87361" x2="833" y2="94444"/>
                        <a14:foregroundMark x1="5938" y1="73889" x2="9896" y2="98889"/>
                        <a14:foregroundMark x1="4063" y1="27083" x2="6667" y2="11111"/>
                        <a14:foregroundMark x1="12604" y1="10278" x2="17396" y2="5556"/>
                        <a14:foregroundMark x1="15000" y1="6250" x2="4583" y2="9306"/>
                        <a14:foregroundMark x1="17708" y1="10972" x2="10313" y2="21389"/>
                        <a14:foregroundMark x1="14375" y1="14028" x2="10104" y2="20556"/>
                        <a14:foregroundMark x1="20313" y1="11806" x2="28125" y2="18333"/>
                        <a14:foregroundMark x1="20104" y1="5139" x2="64063" y2="1944"/>
                        <a14:foregroundMark x1="84063" y1="5278" x2="96458" y2="43333"/>
                        <a14:foregroundMark x1="79583" y1="14583" x2="80625" y2="39861"/>
                        <a14:foregroundMark x1="71771" y1="14167" x2="67396" y2="37917"/>
                        <a14:foregroundMark x1="63333" y1="10556" x2="65729" y2="31528"/>
                        <a14:foregroundMark x1="72813" y1="14167" x2="62813" y2="34444"/>
                        <a14:foregroundMark x1="84063" y1="1944" x2="98750" y2="11806"/>
                        <a14:foregroundMark x1="95313" y1="6944" x2="96979" y2="92083"/>
                        <a14:foregroundMark x1="76667" y1="72361" x2="81354" y2="91250"/>
                        <a14:backgroundMark x1="12708" y1="1111" x2="208" y2="7083"/>
                        <a14:backgroundMark x1="8438" y1="2500" x2="0" y2="2639"/>
                        <a14:backgroundMark x1="9583" y1="4167" x2="21771" y2="1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7992" y="782819"/>
            <a:ext cx="7668015" cy="5751242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כותרת 1">
            <a:extLst>
              <a:ext uri="{FF2B5EF4-FFF2-40B4-BE49-F238E27FC236}">
                <a16:creationId xmlns:a16="http://schemas.microsoft.com/office/drawing/2014/main" id="{69CCD617-9325-4FAF-A385-8AD6AB054B42}"/>
              </a:ext>
            </a:extLst>
          </p:cNvPr>
          <p:cNvSpPr txBox="1">
            <a:spLocks/>
          </p:cNvSpPr>
          <p:nvPr/>
        </p:nvSpPr>
        <p:spPr>
          <a:xfrm>
            <a:off x="1801886" y="323939"/>
            <a:ext cx="6729253" cy="1258507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he-IL" sz="3600" b="1" dirty="0">
                <a:latin typeface="Gisha" panose="020B0502040204020203" pitchFamily="34" charset="-79"/>
                <a:cs typeface="Gisha" panose="020B0502040204020203" pitchFamily="34" charset="-79"/>
              </a:rPr>
              <a:t>דיאגרמה תהליכית</a:t>
            </a:r>
          </a:p>
        </p:txBody>
      </p:sp>
      <p:sp>
        <p:nvSpPr>
          <p:cNvPr id="33" name="כותרת 1">
            <a:extLst>
              <a:ext uri="{FF2B5EF4-FFF2-40B4-BE49-F238E27FC236}">
                <a16:creationId xmlns:a16="http://schemas.microsoft.com/office/drawing/2014/main" id="{E5017C25-71E4-4AFE-97EC-BD11FEDD7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182" y="176998"/>
            <a:ext cx="3219182" cy="646371"/>
          </a:xfrm>
        </p:spPr>
        <p:txBody>
          <a:bodyPr>
            <a:normAutofit/>
          </a:bodyPr>
          <a:lstStyle/>
          <a:p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חלק 1 - מערכת ניתוח יכולות </a:t>
            </a:r>
          </a:p>
        </p:txBody>
      </p:sp>
      <p:sp>
        <p:nvSpPr>
          <p:cNvPr id="12" name="מציין מיקום של מספר שקופית 11">
            <a:extLst>
              <a:ext uri="{FF2B5EF4-FFF2-40B4-BE49-F238E27FC236}">
                <a16:creationId xmlns:a16="http://schemas.microsoft.com/office/drawing/2014/main" id="{658ACD11-1C1E-47A2-B72A-FD9BDF4CC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0A56-F726-4A6B-B298-384418CDBBE5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212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שובל אדים">
  <a:themeElements>
    <a:clrScheme name="שובל אדים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שובל אדים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שובל אדים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שובל אדים">
    <a:dk1>
      <a:sysClr val="windowText" lastClr="000000"/>
    </a:dk1>
    <a:lt1>
      <a:sysClr val="window" lastClr="FFFFFF"/>
    </a:lt1>
    <a:dk2>
      <a:srgbClr val="454545"/>
    </a:dk2>
    <a:lt2>
      <a:srgbClr val="DADADA"/>
    </a:lt2>
    <a:accent1>
      <a:srgbClr val="C4220D"/>
    </a:accent1>
    <a:accent2>
      <a:srgbClr val="EB7712"/>
    </a:accent2>
    <a:accent3>
      <a:srgbClr val="ECBD31"/>
    </a:accent3>
    <a:accent4>
      <a:srgbClr val="92CE4A"/>
    </a:accent4>
    <a:accent5>
      <a:srgbClr val="50CFB4"/>
    </a:accent5>
    <a:accent6>
      <a:srgbClr val="0D8EC5"/>
    </a:accent6>
    <a:hlink>
      <a:srgbClr val="EA5A0C"/>
    </a:hlink>
    <a:folHlink>
      <a:srgbClr val="F09D3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699</TotalTime>
  <Words>810</Words>
  <Application>Microsoft Office PowerPoint</Application>
  <PresentationFormat>‫הצגה על המסך (4:3)</PresentationFormat>
  <Paragraphs>168</Paragraphs>
  <Slides>25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25</vt:i4>
      </vt:variant>
    </vt:vector>
  </HeadingPairs>
  <TitlesOfParts>
    <vt:vector size="31" baseType="lpstr">
      <vt:lpstr>Arial</vt:lpstr>
      <vt:lpstr>Calibri</vt:lpstr>
      <vt:lpstr>Century Gothic</vt:lpstr>
      <vt:lpstr>Gisha</vt:lpstr>
      <vt:lpstr>Symbol</vt:lpstr>
      <vt:lpstr>שובל אדים</vt:lpstr>
      <vt:lpstr>פרויקט מילב"ת</vt:lpstr>
      <vt:lpstr>הרקע לפרויקט</vt:lpstr>
      <vt:lpstr>חלקי הפרויקט</vt:lpstr>
      <vt:lpstr>הקשר בין המערכות השונות</vt:lpstr>
      <vt:lpstr>אביזרי קלט</vt:lpstr>
      <vt:lpstr>חלק 1 מערכת ניתוח יכולות </vt:lpstr>
      <vt:lpstr>חלק 1 - מערכת ניתוח יכולות </vt:lpstr>
      <vt:lpstr>חלק 1 - מערכת ניתוח יכולות </vt:lpstr>
      <vt:lpstr>חלק 1 - מערכת ניתוח יכולות </vt:lpstr>
      <vt:lpstr>סרטוני הדרכה לאפליקציה</vt:lpstr>
      <vt:lpstr>דיאגרמת חיבורים מפורטת -   עם ג'ויסטיק  </vt:lpstr>
      <vt:lpstr>חלק 2 מחולל קוד אישי</vt:lpstr>
      <vt:lpstr>מחולל קוד אישי</vt:lpstr>
      <vt:lpstr>שלבי הביצוע</vt:lpstr>
      <vt:lpstr>דיאגרמה תהליכית של השלבים</vt:lpstr>
      <vt:lpstr>סרטוני הדרכה למחולל המערכת האישית</vt:lpstr>
      <vt:lpstr>חלק 3 מערכת העזר האישית</vt:lpstr>
      <vt:lpstr>מערכת העזר האישית</vt:lpstr>
      <vt:lpstr>מבנה פשטני של מערכת העזר</vt:lpstr>
      <vt:lpstr>חיבורים שונים אפשריים לחיישנים</vt:lpstr>
      <vt:lpstr>דיאגרמת חיבורים מפורטת</vt:lpstr>
      <vt:lpstr>סרטוני הדרכה למערכת ההתקשרות בעזרת מערכת העזר</vt:lpstr>
      <vt:lpstr>סרטוני הדגמה של תפעול מערכת העזר</vt:lpstr>
      <vt:lpstr>סיכום ומסקנות</vt:lpstr>
      <vt:lpstr>פיתוח עתידי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פרויקט מילב"ת</dc:title>
  <dc:creator>ברק רוט</dc:creator>
  <cp:lastModifiedBy>ברק רוט</cp:lastModifiedBy>
  <cp:revision>22</cp:revision>
  <dcterms:created xsi:type="dcterms:W3CDTF">2020-10-28T16:44:15Z</dcterms:created>
  <dcterms:modified xsi:type="dcterms:W3CDTF">2020-10-29T15:55:10Z</dcterms:modified>
</cp:coreProperties>
</file>