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000"/>
    <a:srgbClr val="E7E417"/>
    <a:srgbClr val="0BB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ברק רוט" userId="6ddb7a05c5c3f5f4" providerId="LiveId" clId="{30BC43F1-D4C3-4F60-A9F6-0A7F451E6EC9}"/>
    <pc:docChg chg="undo custSel addSld modSld">
      <pc:chgData name="ברק רוט" userId="6ddb7a05c5c3f5f4" providerId="LiveId" clId="{30BC43F1-D4C3-4F60-A9F6-0A7F451E6EC9}" dt="2020-10-20T12:18:37.248" v="774" actId="108"/>
      <pc:docMkLst>
        <pc:docMk/>
      </pc:docMkLst>
      <pc:sldChg chg="addSp delSp modSp mod">
        <pc:chgData name="ברק רוט" userId="6ddb7a05c5c3f5f4" providerId="LiveId" clId="{30BC43F1-D4C3-4F60-A9F6-0A7F451E6EC9}" dt="2020-10-20T09:57:41.356" v="99" actId="20577"/>
        <pc:sldMkLst>
          <pc:docMk/>
          <pc:sldMk cId="3181244853" sldId="257"/>
        </pc:sldMkLst>
        <pc:spChg chg="mod">
          <ac:chgData name="ברק רוט" userId="6ddb7a05c5c3f5f4" providerId="LiveId" clId="{30BC43F1-D4C3-4F60-A9F6-0A7F451E6EC9}" dt="2020-10-19T17:57:40.431" v="90" actId="1076"/>
          <ac:spMkLst>
            <pc:docMk/>
            <pc:sldMk cId="3181244853" sldId="257"/>
            <ac:spMk id="10" creationId="{00000000-0000-0000-0000-000000000000}"/>
          </ac:spMkLst>
        </pc:spChg>
        <pc:spChg chg="mod">
          <ac:chgData name="ברק רוט" userId="6ddb7a05c5c3f5f4" providerId="LiveId" clId="{30BC43F1-D4C3-4F60-A9F6-0A7F451E6EC9}" dt="2020-10-20T09:57:41.356" v="99" actId="20577"/>
          <ac:spMkLst>
            <pc:docMk/>
            <pc:sldMk cId="3181244853" sldId="257"/>
            <ac:spMk id="16" creationId="{00000000-0000-0000-0000-000000000000}"/>
          </ac:spMkLst>
        </pc:spChg>
        <pc:grpChg chg="add mod">
          <ac:chgData name="ברק רוט" userId="6ddb7a05c5c3f5f4" providerId="LiveId" clId="{30BC43F1-D4C3-4F60-A9F6-0A7F451E6EC9}" dt="2020-10-19T17:57:40.431" v="90" actId="1076"/>
          <ac:grpSpMkLst>
            <pc:docMk/>
            <pc:sldMk cId="3181244853" sldId="257"/>
            <ac:grpSpMk id="4" creationId="{D6B5A349-78D5-431E-9B3A-1D6A65ECF562}"/>
          </ac:grpSpMkLst>
        </pc:grpChg>
        <pc:grpChg chg="add mod">
          <ac:chgData name="ברק רוט" userId="6ddb7a05c5c3f5f4" providerId="LiveId" clId="{30BC43F1-D4C3-4F60-A9F6-0A7F451E6EC9}" dt="2020-10-19T17:57:40.431" v="90" actId="1076"/>
          <ac:grpSpMkLst>
            <pc:docMk/>
            <pc:sldMk cId="3181244853" sldId="257"/>
            <ac:grpSpMk id="5" creationId="{72182A04-A2BB-4BFD-B6E2-0691DD7F00AB}"/>
          </ac:grpSpMkLst>
        </pc:grpChg>
        <pc:picChg chg="add del mod">
          <ac:chgData name="ברק רוט" userId="6ddb7a05c5c3f5f4" providerId="LiveId" clId="{30BC43F1-D4C3-4F60-A9F6-0A7F451E6EC9}" dt="2020-10-19T17:55:10.507" v="30" actId="478"/>
          <ac:picMkLst>
            <pc:docMk/>
            <pc:sldMk cId="3181244853" sldId="257"/>
            <ac:picMk id="2" creationId="{B560AEB9-1735-4D4F-B2A5-A2DB2461125F}"/>
          </ac:picMkLst>
        </pc:picChg>
        <pc:picChg chg="add mod">
          <ac:chgData name="ברק רוט" userId="6ddb7a05c5c3f5f4" providerId="LiveId" clId="{30BC43F1-D4C3-4F60-A9F6-0A7F451E6EC9}" dt="2020-10-19T17:57:40.431" v="90" actId="1076"/>
          <ac:picMkLst>
            <pc:docMk/>
            <pc:sldMk cId="3181244853" sldId="257"/>
            <ac:picMk id="3" creationId="{BF8EB6B8-B96A-4B93-ABD6-3C0FA156DFDA}"/>
          </ac:picMkLst>
        </pc:picChg>
        <pc:picChg chg="mod">
          <ac:chgData name="ברק רוט" userId="6ddb7a05c5c3f5f4" providerId="LiveId" clId="{30BC43F1-D4C3-4F60-A9F6-0A7F451E6EC9}" dt="2020-10-19T17:57:40.431" v="90" actId="1076"/>
          <ac:picMkLst>
            <pc:docMk/>
            <pc:sldMk cId="3181244853" sldId="257"/>
            <ac:picMk id="2051" creationId="{00000000-0000-0000-0000-000000000000}"/>
          </ac:picMkLst>
        </pc:picChg>
        <pc:picChg chg="mod">
          <ac:chgData name="ברק רוט" userId="6ddb7a05c5c3f5f4" providerId="LiveId" clId="{30BC43F1-D4C3-4F60-A9F6-0A7F451E6EC9}" dt="2020-10-19T17:57:40.431" v="90" actId="1076"/>
          <ac:picMkLst>
            <pc:docMk/>
            <pc:sldMk cId="3181244853" sldId="257"/>
            <ac:picMk id="2054" creationId="{00000000-0000-0000-0000-000000000000}"/>
          </ac:picMkLst>
        </pc:picChg>
      </pc:sldChg>
      <pc:sldChg chg="addSp delSp modSp add mod">
        <pc:chgData name="ברק רוט" userId="6ddb7a05c5c3f5f4" providerId="LiveId" clId="{30BC43F1-D4C3-4F60-A9F6-0A7F451E6EC9}" dt="2020-10-20T12:18:37.248" v="774" actId="108"/>
        <pc:sldMkLst>
          <pc:docMk/>
          <pc:sldMk cId="889778866" sldId="258"/>
        </pc:sldMkLst>
        <pc:spChg chg="add mod">
          <ac:chgData name="ברק רוט" userId="6ddb7a05c5c3f5f4" providerId="LiveId" clId="{30BC43F1-D4C3-4F60-A9F6-0A7F451E6EC9}" dt="2020-10-20T12:17:23.577" v="592"/>
          <ac:spMkLst>
            <pc:docMk/>
            <pc:sldMk cId="889778866" sldId="258"/>
            <ac:spMk id="2" creationId="{BD163A4D-1ADB-4556-A1B8-913FBF885EEA}"/>
          </ac:spMkLst>
        </pc:spChg>
        <pc:spChg chg="add del mod">
          <ac:chgData name="ברק רוט" userId="6ddb7a05c5c3f5f4" providerId="LiveId" clId="{30BC43F1-D4C3-4F60-A9F6-0A7F451E6EC9}" dt="2020-10-20T12:08:09.531" v="276" actId="478"/>
          <ac:spMkLst>
            <pc:docMk/>
            <pc:sldMk cId="889778866" sldId="258"/>
            <ac:spMk id="8" creationId="{499DCE23-50D9-4682-9AD6-57E6A4C0B7E3}"/>
          </ac:spMkLst>
        </pc:spChg>
        <pc:spChg chg="del">
          <ac:chgData name="ברק רוט" userId="6ddb7a05c5c3f5f4" providerId="LiveId" clId="{30BC43F1-D4C3-4F60-A9F6-0A7F451E6EC9}" dt="2020-10-20T09:57:23.871" v="93" actId="478"/>
          <ac:spMkLst>
            <pc:docMk/>
            <pc:sldMk cId="889778866" sldId="258"/>
            <ac:spMk id="11" creationId="{00000000-0000-0000-0000-000000000000}"/>
          </ac:spMkLst>
        </pc:spChg>
        <pc:spChg chg="del">
          <ac:chgData name="ברק רוט" userId="6ddb7a05c5c3f5f4" providerId="LiveId" clId="{30BC43F1-D4C3-4F60-A9F6-0A7F451E6EC9}" dt="2020-10-20T09:57:23.871" v="93" actId="478"/>
          <ac:spMkLst>
            <pc:docMk/>
            <pc:sldMk cId="889778866" sldId="258"/>
            <ac:spMk id="12" creationId="{00000000-0000-0000-0000-000000000000}"/>
          </ac:spMkLst>
        </pc:spChg>
        <pc:spChg chg="add mod">
          <ac:chgData name="ברק רוט" userId="6ddb7a05c5c3f5f4" providerId="LiveId" clId="{30BC43F1-D4C3-4F60-A9F6-0A7F451E6EC9}" dt="2020-10-20T12:17:23.577" v="592"/>
          <ac:spMkLst>
            <pc:docMk/>
            <pc:sldMk cId="889778866" sldId="258"/>
            <ac:spMk id="12" creationId="{C8BC9DB3-C820-49BB-B8F3-C0901FAA3B84}"/>
          </ac:spMkLst>
        </pc:spChg>
        <pc:spChg chg="add mod">
          <ac:chgData name="ברק רוט" userId="6ddb7a05c5c3f5f4" providerId="LiveId" clId="{30BC43F1-D4C3-4F60-A9F6-0A7F451E6EC9}" dt="2020-10-20T12:17:00.326" v="583"/>
          <ac:spMkLst>
            <pc:docMk/>
            <pc:sldMk cId="889778866" sldId="258"/>
            <ac:spMk id="14" creationId="{49F8138A-D6D0-4957-8C05-CF98EF018EAD}"/>
          </ac:spMkLst>
        </pc:spChg>
        <pc:spChg chg="del">
          <ac:chgData name="ברק רוט" userId="6ddb7a05c5c3f5f4" providerId="LiveId" clId="{30BC43F1-D4C3-4F60-A9F6-0A7F451E6EC9}" dt="2020-10-20T09:57:23.871" v="93" actId="478"/>
          <ac:spMkLst>
            <pc:docMk/>
            <pc:sldMk cId="889778866" sldId="258"/>
            <ac:spMk id="16" creationId="{00000000-0000-0000-0000-000000000000}"/>
          </ac:spMkLst>
        </pc:spChg>
        <pc:spChg chg="add mod">
          <ac:chgData name="ברק רוט" userId="6ddb7a05c5c3f5f4" providerId="LiveId" clId="{30BC43F1-D4C3-4F60-A9F6-0A7F451E6EC9}" dt="2020-10-20T12:18:04.406" v="704" actId="20577"/>
          <ac:spMkLst>
            <pc:docMk/>
            <pc:sldMk cId="889778866" sldId="258"/>
            <ac:spMk id="17" creationId="{78027E7A-176C-47FC-BB13-E20209824034}"/>
          </ac:spMkLst>
        </pc:spChg>
        <pc:spChg chg="add mod">
          <ac:chgData name="ברק רוט" userId="6ddb7a05c5c3f5f4" providerId="LiveId" clId="{30BC43F1-D4C3-4F60-A9F6-0A7F451E6EC9}" dt="2020-10-20T12:17:52.252" v="669" actId="20577"/>
          <ac:spMkLst>
            <pc:docMk/>
            <pc:sldMk cId="889778866" sldId="258"/>
            <ac:spMk id="18" creationId="{945C9AC3-B4C9-4CEE-A777-F709BCF1F790}"/>
          </ac:spMkLst>
        </pc:spChg>
        <pc:spChg chg="add mod">
          <ac:chgData name="ברק רוט" userId="6ddb7a05c5c3f5f4" providerId="LiveId" clId="{30BC43F1-D4C3-4F60-A9F6-0A7F451E6EC9}" dt="2020-10-20T12:17:35.271" v="622" actId="20577"/>
          <ac:spMkLst>
            <pc:docMk/>
            <pc:sldMk cId="889778866" sldId="258"/>
            <ac:spMk id="19" creationId="{1A32CC95-6415-4AC0-A14A-8EF664F026DA}"/>
          </ac:spMkLst>
        </pc:spChg>
        <pc:spChg chg="mod">
          <ac:chgData name="ברק רוט" userId="6ddb7a05c5c3f5f4" providerId="LiveId" clId="{30BC43F1-D4C3-4F60-A9F6-0A7F451E6EC9}" dt="2020-10-20T09:57:36.879" v="98" actId="1076"/>
          <ac:spMkLst>
            <pc:docMk/>
            <pc:sldMk cId="889778866" sldId="258"/>
            <ac:spMk id="22" creationId="{CB6C6F8F-E407-480D-9D02-DFE297B0DBF6}"/>
          </ac:spMkLst>
        </pc:spChg>
        <pc:spChg chg="mod">
          <ac:chgData name="ברק רוט" userId="6ddb7a05c5c3f5f4" providerId="LiveId" clId="{30BC43F1-D4C3-4F60-A9F6-0A7F451E6EC9}" dt="2020-10-20T09:57:42.379" v="100"/>
          <ac:spMkLst>
            <pc:docMk/>
            <pc:sldMk cId="889778866" sldId="258"/>
            <ac:spMk id="28" creationId="{EAA684C1-1A00-4BDD-A02C-6371D791979E}"/>
          </ac:spMkLst>
        </pc:spChg>
        <pc:spChg chg="add del mod">
          <ac:chgData name="ברק רוט" userId="6ddb7a05c5c3f5f4" providerId="LiveId" clId="{30BC43F1-D4C3-4F60-A9F6-0A7F451E6EC9}" dt="2020-10-20T12:12:06.905" v="502" actId="478"/>
          <ac:spMkLst>
            <pc:docMk/>
            <pc:sldMk cId="889778866" sldId="258"/>
            <ac:spMk id="29" creationId="{F36088DB-A363-4013-984C-A8E0AFDC9559}"/>
          </ac:spMkLst>
        </pc:spChg>
        <pc:spChg chg="add del mod">
          <ac:chgData name="ברק רוט" userId="6ddb7a05c5c3f5f4" providerId="LiveId" clId="{30BC43F1-D4C3-4F60-A9F6-0A7F451E6EC9}" dt="2020-10-20T12:12:06.905" v="502" actId="478"/>
          <ac:spMkLst>
            <pc:docMk/>
            <pc:sldMk cId="889778866" sldId="258"/>
            <ac:spMk id="35" creationId="{6E8DB30D-A160-4435-B356-2FCA759C7C56}"/>
          </ac:spMkLst>
        </pc:spChg>
        <pc:spChg chg="add del mod">
          <ac:chgData name="ברק רוט" userId="6ddb7a05c5c3f5f4" providerId="LiveId" clId="{30BC43F1-D4C3-4F60-A9F6-0A7F451E6EC9}" dt="2020-10-20T12:12:06.905" v="502" actId="478"/>
          <ac:spMkLst>
            <pc:docMk/>
            <pc:sldMk cId="889778866" sldId="258"/>
            <ac:spMk id="36" creationId="{11E201BD-B99B-4365-BEB2-D1D1A53456FD}"/>
          </ac:spMkLst>
        </pc:spChg>
        <pc:spChg chg="add mod">
          <ac:chgData name="ברק רוט" userId="6ddb7a05c5c3f5f4" providerId="LiveId" clId="{30BC43F1-D4C3-4F60-A9F6-0A7F451E6EC9}" dt="2020-10-20T12:18:14.061" v="733" actId="20577"/>
          <ac:spMkLst>
            <pc:docMk/>
            <pc:sldMk cId="889778866" sldId="258"/>
            <ac:spMk id="42" creationId="{5E69328E-5932-47E3-BBFF-87851D17913A}"/>
          </ac:spMkLst>
        </pc:spChg>
        <pc:spChg chg="add mod">
          <ac:chgData name="ברק רוט" userId="6ddb7a05c5c3f5f4" providerId="LiveId" clId="{30BC43F1-D4C3-4F60-A9F6-0A7F451E6EC9}" dt="2020-10-20T12:18:34.011" v="773"/>
          <ac:spMkLst>
            <pc:docMk/>
            <pc:sldMk cId="889778866" sldId="258"/>
            <ac:spMk id="43" creationId="{6357A34D-4AEB-4D5E-9B8D-CB146658BE15}"/>
          </ac:spMkLst>
        </pc:spChg>
        <pc:spChg chg="add mod">
          <ac:chgData name="ברק רוט" userId="6ddb7a05c5c3f5f4" providerId="LiveId" clId="{30BC43F1-D4C3-4F60-A9F6-0A7F451E6EC9}" dt="2020-10-20T12:18:34.011" v="773"/>
          <ac:spMkLst>
            <pc:docMk/>
            <pc:sldMk cId="889778866" sldId="258"/>
            <ac:spMk id="44" creationId="{49523410-3A37-4305-92EF-FF7A5A7A9F5C}"/>
          </ac:spMkLst>
        </pc:spChg>
        <pc:grpChg chg="del">
          <ac:chgData name="ברק רוט" userId="6ddb7a05c5c3f5f4" providerId="LiveId" clId="{30BC43F1-D4C3-4F60-A9F6-0A7F451E6EC9}" dt="2020-10-20T09:57:23.871" v="93" actId="478"/>
          <ac:grpSpMkLst>
            <pc:docMk/>
            <pc:sldMk cId="889778866" sldId="258"/>
            <ac:grpSpMk id="5" creationId="{72182A04-A2BB-4BFD-B6E2-0691DD7F00AB}"/>
          </ac:grpSpMkLst>
        </pc:grpChg>
        <pc:grpChg chg="add del mod">
          <ac:chgData name="ברק רוט" userId="6ddb7a05c5c3f5f4" providerId="LiveId" clId="{30BC43F1-D4C3-4F60-A9F6-0A7F451E6EC9}" dt="2020-10-20T12:08:08.260" v="274" actId="478"/>
          <ac:grpSpMkLst>
            <pc:docMk/>
            <pc:sldMk cId="889778866" sldId="258"/>
            <ac:grpSpMk id="20" creationId="{EBDB0671-0D85-4069-82A7-E8D23487D1A1}"/>
          </ac:grpSpMkLst>
        </pc:grpChg>
        <pc:grpChg chg="mod">
          <ac:chgData name="ברק רוט" userId="6ddb7a05c5c3f5f4" providerId="LiveId" clId="{30BC43F1-D4C3-4F60-A9F6-0A7F451E6EC9}" dt="2020-10-20T09:57:36.879" v="98" actId="1076"/>
          <ac:grpSpMkLst>
            <pc:docMk/>
            <pc:sldMk cId="889778866" sldId="258"/>
            <ac:grpSpMk id="21" creationId="{7A920F29-8826-4361-B8C3-73AADFDBBBA3}"/>
          </ac:grpSpMkLst>
        </pc:grpChg>
        <pc:grpChg chg="add del mod">
          <ac:chgData name="ברק רוט" userId="6ddb7a05c5c3f5f4" providerId="LiveId" clId="{30BC43F1-D4C3-4F60-A9F6-0A7F451E6EC9}" dt="2020-10-20T09:57:43.532" v="101"/>
          <ac:grpSpMkLst>
            <pc:docMk/>
            <pc:sldMk cId="889778866" sldId="258"/>
            <ac:grpSpMk id="26" creationId="{58E0CCD3-A803-4F46-8F12-3C946D9E90C3}"/>
          </ac:grpSpMkLst>
        </pc:grpChg>
        <pc:grpChg chg="mod">
          <ac:chgData name="ברק רוט" userId="6ddb7a05c5c3f5f4" providerId="LiveId" clId="{30BC43F1-D4C3-4F60-A9F6-0A7F451E6EC9}" dt="2020-10-20T09:57:42.379" v="100"/>
          <ac:grpSpMkLst>
            <pc:docMk/>
            <pc:sldMk cId="889778866" sldId="258"/>
            <ac:grpSpMk id="27" creationId="{CBF68EC1-7568-4747-BC22-867D7616D27F}"/>
          </ac:grpSpMkLst>
        </pc:grpChg>
        <pc:graphicFrameChg chg="add del mod modGraphic">
          <ac:chgData name="ברק רוט" userId="6ddb7a05c5c3f5f4" providerId="LiveId" clId="{30BC43F1-D4C3-4F60-A9F6-0A7F451E6EC9}" dt="2020-10-20T12:08:07.333" v="273" actId="478"/>
          <ac:graphicFrameMkLst>
            <pc:docMk/>
            <pc:sldMk cId="889778866" sldId="258"/>
            <ac:graphicFrameMk id="13" creationId="{184AFD54-23BE-403C-BB86-2B53C7A0DB7D}"/>
          </ac:graphicFrameMkLst>
        </pc:graphicFrameChg>
        <pc:graphicFrameChg chg="del">
          <ac:chgData name="ברק רוט" userId="6ddb7a05c5c3f5f4" providerId="LiveId" clId="{30BC43F1-D4C3-4F60-A9F6-0A7F451E6EC9}" dt="2020-10-20T09:57:25.456" v="94" actId="478"/>
          <ac:graphicFrameMkLst>
            <pc:docMk/>
            <pc:sldMk cId="889778866" sldId="258"/>
            <ac:graphicFrameMk id="14" creationId="{00000000-0000-0000-0000-000000000000}"/>
          </ac:graphicFrameMkLst>
        </pc:graphicFrameChg>
        <pc:picChg chg="add del mod">
          <ac:chgData name="ברק רוט" userId="6ddb7a05c5c3f5f4" providerId="LiveId" clId="{30BC43F1-D4C3-4F60-A9F6-0A7F451E6EC9}" dt="2020-10-20T12:08:06.753" v="272" actId="478"/>
          <ac:picMkLst>
            <pc:docMk/>
            <pc:sldMk cId="889778866" sldId="258"/>
            <ac:picMk id="6" creationId="{DF61BDEB-31FC-4505-A5AC-F97F6D5B261C}"/>
          </ac:picMkLst>
        </pc:picChg>
        <pc:picChg chg="mod">
          <ac:chgData name="ברק רוט" userId="6ddb7a05c5c3f5f4" providerId="LiveId" clId="{30BC43F1-D4C3-4F60-A9F6-0A7F451E6EC9}" dt="2020-10-20T09:57:36.879" v="98" actId="1076"/>
          <ac:picMkLst>
            <pc:docMk/>
            <pc:sldMk cId="889778866" sldId="258"/>
            <ac:picMk id="23" creationId="{5EC5416A-7D25-494D-BF39-BBB7AE0417AE}"/>
          </ac:picMkLst>
        </pc:picChg>
        <pc:picChg chg="mod">
          <ac:chgData name="ברק רוט" userId="6ddb7a05c5c3f5f4" providerId="LiveId" clId="{30BC43F1-D4C3-4F60-A9F6-0A7F451E6EC9}" dt="2020-10-20T09:57:36.879" v="98" actId="1076"/>
          <ac:picMkLst>
            <pc:docMk/>
            <pc:sldMk cId="889778866" sldId="258"/>
            <ac:picMk id="24" creationId="{9F66354E-8D9B-4DA6-B573-C866098B72A4}"/>
          </ac:picMkLst>
        </pc:picChg>
        <pc:picChg chg="mod">
          <ac:chgData name="ברק רוט" userId="6ddb7a05c5c3f5f4" providerId="LiveId" clId="{30BC43F1-D4C3-4F60-A9F6-0A7F451E6EC9}" dt="2020-10-20T09:57:36.879" v="98" actId="1076"/>
          <ac:picMkLst>
            <pc:docMk/>
            <pc:sldMk cId="889778866" sldId="258"/>
            <ac:picMk id="25" creationId="{343DC005-1F00-4B22-91F1-05B3B11F9CDC}"/>
          </ac:picMkLst>
        </pc:picChg>
        <pc:picChg chg="mod">
          <ac:chgData name="ברק רוט" userId="6ddb7a05c5c3f5f4" providerId="LiveId" clId="{30BC43F1-D4C3-4F60-A9F6-0A7F451E6EC9}" dt="2020-10-20T09:57:42.379" v="100"/>
          <ac:picMkLst>
            <pc:docMk/>
            <pc:sldMk cId="889778866" sldId="258"/>
            <ac:picMk id="29" creationId="{CD40536C-DAB5-4669-BE99-B9C3882B19DC}"/>
          </ac:picMkLst>
        </pc:picChg>
        <pc:picChg chg="mod">
          <ac:chgData name="ברק רוט" userId="6ddb7a05c5c3f5f4" providerId="LiveId" clId="{30BC43F1-D4C3-4F60-A9F6-0A7F451E6EC9}" dt="2020-10-20T09:57:42.379" v="100"/>
          <ac:picMkLst>
            <pc:docMk/>
            <pc:sldMk cId="889778866" sldId="258"/>
            <ac:picMk id="30" creationId="{603618FE-7B1D-4E5F-9350-8FE7D8497D87}"/>
          </ac:picMkLst>
        </pc:picChg>
        <pc:picChg chg="mod">
          <ac:chgData name="ברק רוט" userId="6ddb7a05c5c3f5f4" providerId="LiveId" clId="{30BC43F1-D4C3-4F60-A9F6-0A7F451E6EC9}" dt="2020-10-20T09:57:42.379" v="100"/>
          <ac:picMkLst>
            <pc:docMk/>
            <pc:sldMk cId="889778866" sldId="258"/>
            <ac:picMk id="31" creationId="{EE2C042A-1F09-4DEF-88BB-2B5A30A76AC3}"/>
          </ac:picMkLst>
        </pc:picChg>
        <pc:picChg chg="del">
          <ac:chgData name="ברק רוט" userId="6ddb7a05c5c3f5f4" providerId="LiveId" clId="{30BC43F1-D4C3-4F60-A9F6-0A7F451E6EC9}" dt="2020-10-20T09:57:22.358" v="92" actId="478"/>
          <ac:picMkLst>
            <pc:docMk/>
            <pc:sldMk cId="889778866" sldId="258"/>
            <ac:picMk id="2050" creationId="{00000000-0000-0000-0000-000000000000}"/>
          </ac:picMkLst>
        </pc:picChg>
        <pc:picChg chg="del">
          <ac:chgData name="ברק רוט" userId="6ddb7a05c5c3f5f4" providerId="LiveId" clId="{30BC43F1-D4C3-4F60-A9F6-0A7F451E6EC9}" dt="2020-10-20T09:57:23.871" v="93" actId="478"/>
          <ac:picMkLst>
            <pc:docMk/>
            <pc:sldMk cId="889778866" sldId="258"/>
            <ac:picMk id="2052" creationId="{00000000-0000-0000-0000-000000000000}"/>
          </ac:picMkLst>
        </pc:picChg>
        <pc:picChg chg="del">
          <ac:chgData name="ברק רוט" userId="6ddb7a05c5c3f5f4" providerId="LiveId" clId="{30BC43F1-D4C3-4F60-A9F6-0A7F451E6EC9}" dt="2020-10-20T09:57:23.871" v="93" actId="478"/>
          <ac:picMkLst>
            <pc:docMk/>
            <pc:sldMk cId="889778866" sldId="258"/>
            <ac:picMk id="2055" creationId="{00000000-0000-0000-0000-000000000000}"/>
          </ac:picMkLst>
        </pc:picChg>
        <pc:picChg chg="del">
          <ac:chgData name="ברק רוט" userId="6ddb7a05c5c3f5f4" providerId="LiveId" clId="{30BC43F1-D4C3-4F60-A9F6-0A7F451E6EC9}" dt="2020-10-20T09:57:23.871" v="93" actId="478"/>
          <ac:picMkLst>
            <pc:docMk/>
            <pc:sldMk cId="889778866" sldId="258"/>
            <ac:picMk id="2056" creationId="{00000000-0000-0000-0000-000000000000}"/>
          </ac:picMkLst>
        </pc:picChg>
        <pc:cxnChg chg="add mod">
          <ac:chgData name="ברק רוט" userId="6ddb7a05c5c3f5f4" providerId="LiveId" clId="{30BC43F1-D4C3-4F60-A9F6-0A7F451E6EC9}" dt="2020-10-20T12:17:18.477" v="590" actId="108"/>
          <ac:cxnSpMkLst>
            <pc:docMk/>
            <pc:sldMk cId="889778866" sldId="258"/>
            <ac:cxnSpMk id="4" creationId="{4C927D93-6FA4-46D1-93E6-8D424D2A74A2}"/>
          </ac:cxnSpMkLst>
        </pc:cxnChg>
        <pc:cxnChg chg="del">
          <ac:chgData name="ברק רוט" userId="6ddb7a05c5c3f5f4" providerId="LiveId" clId="{30BC43F1-D4C3-4F60-A9F6-0A7F451E6EC9}" dt="2020-10-20T09:57:23.871" v="93" actId="478"/>
          <ac:cxnSpMkLst>
            <pc:docMk/>
            <pc:sldMk cId="889778866" sldId="258"/>
            <ac:cxnSpMk id="7" creationId="{00000000-0000-0000-0000-000000000000}"/>
          </ac:cxnSpMkLst>
        </pc:cxnChg>
        <pc:cxnChg chg="del">
          <ac:chgData name="ברק רוט" userId="6ddb7a05c5c3f5f4" providerId="LiveId" clId="{30BC43F1-D4C3-4F60-A9F6-0A7F451E6EC9}" dt="2020-10-20T09:57:23.871" v="93" actId="478"/>
          <ac:cxnSpMkLst>
            <pc:docMk/>
            <pc:sldMk cId="889778866" sldId="258"/>
            <ac:cxnSpMk id="9" creationId="{00000000-0000-0000-0000-000000000000}"/>
          </ac:cxnSpMkLst>
        </pc:cxnChg>
        <pc:cxnChg chg="add mod">
          <ac:chgData name="ברק רוט" userId="6ddb7a05c5c3f5f4" providerId="LiveId" clId="{30BC43F1-D4C3-4F60-A9F6-0A7F451E6EC9}" dt="2020-10-20T12:10:49.603" v="453" actId="1076"/>
          <ac:cxnSpMkLst>
            <pc:docMk/>
            <pc:sldMk cId="889778866" sldId="258"/>
            <ac:cxnSpMk id="16" creationId="{3B04A20B-0EEE-44F9-A21E-85E7A36A418A}"/>
          </ac:cxnSpMkLst>
        </pc:cxnChg>
        <pc:cxnChg chg="add del mod">
          <ac:chgData name="ברק רוט" userId="6ddb7a05c5c3f5f4" providerId="LiveId" clId="{30BC43F1-D4C3-4F60-A9F6-0A7F451E6EC9}" dt="2020-10-20T12:10:23.273" v="425" actId="478"/>
          <ac:cxnSpMkLst>
            <pc:docMk/>
            <pc:sldMk cId="889778866" sldId="258"/>
            <ac:cxnSpMk id="26" creationId="{68DE1822-208E-47D4-9945-16167E2FBA3B}"/>
          </ac:cxnSpMkLst>
        </pc:cxnChg>
        <pc:cxnChg chg="add mod">
          <ac:chgData name="ברק רוט" userId="6ddb7a05c5c3f5f4" providerId="LiveId" clId="{30BC43F1-D4C3-4F60-A9F6-0A7F451E6EC9}" dt="2020-10-20T12:10:49.603" v="453" actId="1076"/>
          <ac:cxnSpMkLst>
            <pc:docMk/>
            <pc:sldMk cId="889778866" sldId="258"/>
            <ac:cxnSpMk id="27" creationId="{4CE7BC23-78C4-46A8-ACA8-9965D0A98EC2}"/>
          </ac:cxnSpMkLst>
        </pc:cxnChg>
        <pc:cxnChg chg="add mod">
          <ac:chgData name="ברק רוט" userId="6ddb7a05c5c3f5f4" providerId="LiveId" clId="{30BC43F1-D4C3-4F60-A9F6-0A7F451E6EC9}" dt="2020-10-20T12:10:49.603" v="453" actId="1076"/>
          <ac:cxnSpMkLst>
            <pc:docMk/>
            <pc:sldMk cId="889778866" sldId="258"/>
            <ac:cxnSpMk id="28" creationId="{208BAA5B-7F10-4030-A736-C9562F2584F2}"/>
          </ac:cxnSpMkLst>
        </pc:cxnChg>
        <pc:cxnChg chg="add mod">
          <ac:chgData name="ברק רוט" userId="6ddb7a05c5c3f5f4" providerId="LiveId" clId="{30BC43F1-D4C3-4F60-A9F6-0A7F451E6EC9}" dt="2020-10-20T12:12:06.905" v="502" actId="478"/>
          <ac:cxnSpMkLst>
            <pc:docMk/>
            <pc:sldMk cId="889778866" sldId="258"/>
            <ac:cxnSpMk id="30" creationId="{5BCCDBE6-89B5-4ED2-999A-8E808D2D600C}"/>
          </ac:cxnSpMkLst>
        </pc:cxnChg>
        <pc:cxnChg chg="add mod">
          <ac:chgData name="ברק רוט" userId="6ddb7a05c5c3f5f4" providerId="LiveId" clId="{30BC43F1-D4C3-4F60-A9F6-0A7F451E6EC9}" dt="2020-10-20T12:17:18.477" v="590" actId="108"/>
          <ac:cxnSpMkLst>
            <pc:docMk/>
            <pc:sldMk cId="889778866" sldId="258"/>
            <ac:cxnSpMk id="32" creationId="{00112DAE-939B-4BD8-A537-8D7EEE1DBF36}"/>
          </ac:cxnSpMkLst>
        </pc:cxnChg>
        <pc:cxnChg chg="add del mod">
          <ac:chgData name="ברק רוט" userId="6ddb7a05c5c3f5f4" providerId="LiveId" clId="{30BC43F1-D4C3-4F60-A9F6-0A7F451E6EC9}" dt="2020-10-20T12:12:06.905" v="502" actId="478"/>
          <ac:cxnSpMkLst>
            <pc:docMk/>
            <pc:sldMk cId="889778866" sldId="258"/>
            <ac:cxnSpMk id="37" creationId="{6D979B1C-D5CD-4077-A5EB-726D032827B9}"/>
          </ac:cxnSpMkLst>
        </pc:cxnChg>
        <pc:cxnChg chg="add del mod">
          <ac:chgData name="ברק רוט" userId="6ddb7a05c5c3f5f4" providerId="LiveId" clId="{30BC43F1-D4C3-4F60-A9F6-0A7F451E6EC9}" dt="2020-10-20T12:12:06.905" v="502" actId="478"/>
          <ac:cxnSpMkLst>
            <pc:docMk/>
            <pc:sldMk cId="889778866" sldId="258"/>
            <ac:cxnSpMk id="38" creationId="{26EB3A53-506A-452A-8053-74D773D64C1F}"/>
          </ac:cxnSpMkLst>
        </pc:cxnChg>
        <pc:cxnChg chg="add del mod">
          <ac:chgData name="ברק רוט" userId="6ddb7a05c5c3f5f4" providerId="LiveId" clId="{30BC43F1-D4C3-4F60-A9F6-0A7F451E6EC9}" dt="2020-10-20T12:12:06.905" v="502" actId="478"/>
          <ac:cxnSpMkLst>
            <pc:docMk/>
            <pc:sldMk cId="889778866" sldId="258"/>
            <ac:cxnSpMk id="39" creationId="{EBE3EC0E-6080-4826-854A-44F9747019DC}"/>
          </ac:cxnSpMkLst>
        </pc:cxnChg>
        <pc:cxnChg chg="add mod">
          <ac:chgData name="ברק רוט" userId="6ddb7a05c5c3f5f4" providerId="LiveId" clId="{30BC43F1-D4C3-4F60-A9F6-0A7F451E6EC9}" dt="2020-10-20T12:12:16.278" v="505" actId="1076"/>
          <ac:cxnSpMkLst>
            <pc:docMk/>
            <pc:sldMk cId="889778866" sldId="258"/>
            <ac:cxnSpMk id="45" creationId="{40A4AC93-6222-4BC4-8A2D-FE28B1FA3E33}"/>
          </ac:cxnSpMkLst>
        </pc:cxnChg>
        <pc:cxnChg chg="add mod">
          <ac:chgData name="ברק רוט" userId="6ddb7a05c5c3f5f4" providerId="LiveId" clId="{30BC43F1-D4C3-4F60-A9F6-0A7F451E6EC9}" dt="2020-10-20T12:18:37.248" v="774" actId="108"/>
          <ac:cxnSpMkLst>
            <pc:docMk/>
            <pc:sldMk cId="889778866" sldId="258"/>
            <ac:cxnSpMk id="46" creationId="{15C25725-443D-472B-B103-607CC375543F}"/>
          </ac:cxnSpMkLst>
        </pc:cxnChg>
      </pc:sldChg>
      <pc:sldChg chg="add">
        <pc:chgData name="ברק רוט" userId="6ddb7a05c5c3f5f4" providerId="LiveId" clId="{30BC43F1-D4C3-4F60-A9F6-0A7F451E6EC9}" dt="2020-10-20T12:08:04.563" v="271"/>
        <pc:sldMkLst>
          <pc:docMk/>
          <pc:sldMk cId="2004329994" sldId="259"/>
        </pc:sldMkLst>
      </pc:sldChg>
      <pc:sldChg chg="add modNotesTx">
        <pc:chgData name="ברק רוט" userId="6ddb7a05c5c3f5f4" providerId="LiveId" clId="{30BC43F1-D4C3-4F60-A9F6-0A7F451E6EC9}" dt="2020-10-20T12:16:47.166" v="582" actId="20577"/>
        <pc:sldMkLst>
          <pc:docMk/>
          <pc:sldMk cId="2884348547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9F4B0D-B621-4D43-8062-7AD5981D5F1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B2A89E-A014-4DD2-ACE0-FBDD04E747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51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בלוקים מערכת ניתוח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A89E-A014-4DD2-ACE0-FBDD04E7479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48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3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9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61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6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8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759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53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05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35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21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743B-5818-4349-AAE3-903B63FBAA6D}" type="datetimeFigureOut">
              <a:rPr lang="he-IL" smtClean="0"/>
              <a:t>ח'/חשון/תשפ"א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572E-C02D-4BEE-9003-A662082070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6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78179" y="88380"/>
            <a:ext cx="4223956" cy="398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-27384"/>
            <a:ext cx="18192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1172" y="3908941"/>
            <a:ext cx="2548825" cy="32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62479" y="5543601"/>
            <a:ext cx="876300" cy="24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165" y="1052735"/>
            <a:ext cx="235154" cy="32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3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-10078"/>
            <a:ext cx="3275856" cy="641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20888"/>
            <a:ext cx="438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מחבר חץ ישר 6"/>
          <p:cNvCxnSpPr/>
          <p:nvPr/>
        </p:nvCxnSpPr>
        <p:spPr>
          <a:xfrm flipV="1">
            <a:off x="3347864" y="2996952"/>
            <a:ext cx="2376264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/>
          <p:nvPr/>
        </p:nvCxnSpPr>
        <p:spPr>
          <a:xfrm flipH="1">
            <a:off x="6663283" y="1412776"/>
            <a:ext cx="717029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94350" y="2132856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בלוטוס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2359" y="188640"/>
            <a:ext cx="2154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ג'ויסטיק/*חיישן אחר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2"/>
          <a:stretch/>
        </p:blipFill>
        <p:spPr bwMode="auto">
          <a:xfrm rot="5400000">
            <a:off x="4678322" y="799019"/>
            <a:ext cx="1492614" cy="74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65" y="1988840"/>
            <a:ext cx="7131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17235"/>
              </p:ext>
            </p:extLst>
          </p:nvPr>
        </p:nvGraphicFramePr>
        <p:xfrm>
          <a:off x="1043608" y="35371"/>
          <a:ext cx="3960440" cy="26015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981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צד הארדואינו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ג'ויסטיק/בלוטוס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A1</a:t>
                      </a:r>
                      <a:r>
                        <a:rPr lang="en-US" baseline="0" dirty="0"/>
                        <a:t>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           VR-y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A0</a:t>
                      </a:r>
                      <a:r>
                        <a:rPr lang="en-US" baseline="0" dirty="0"/>
                        <a:t>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VR-x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5V</a:t>
                      </a:r>
                      <a:r>
                        <a:rPr lang="en-US" baseline="0" dirty="0"/>
                        <a:t>  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5V</a:t>
                      </a:r>
                      <a:r>
                        <a:rPr lang="en-US" baseline="0" dirty="0"/>
                        <a:t> 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GND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GND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Pin3</a:t>
                      </a:r>
                      <a:r>
                        <a:rPr lang="en-US" baseline="0" dirty="0"/>
                        <a:t>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RXD 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3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Pin2         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TXD           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63888" y="3933056"/>
            <a:ext cx="172819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*זוהי דוגמא לחיבור חיישן בודד – בפועל חיברנו מס' רב של חיישנים כפי שיפורט </a:t>
            </a:r>
            <a:r>
              <a:rPr lang="he-IL" dirty="0" err="1"/>
              <a:t>להלןב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72182A04-A2BB-4BFD-B6E2-0691DD7F00AB}"/>
              </a:ext>
            </a:extLst>
          </p:cNvPr>
          <p:cNvGrpSpPr/>
          <p:nvPr/>
        </p:nvGrpSpPr>
        <p:grpSpPr>
          <a:xfrm>
            <a:off x="1299857" y="2689142"/>
            <a:ext cx="1615959" cy="3804408"/>
            <a:chOff x="1299857" y="2689142"/>
            <a:chExt cx="1615959" cy="3804408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D6B5A349-78D5-431E-9B3A-1D6A65ECF562}"/>
                </a:ext>
              </a:extLst>
            </p:cNvPr>
            <p:cNvGrpSpPr/>
            <p:nvPr/>
          </p:nvGrpSpPr>
          <p:grpSpPr>
            <a:xfrm>
              <a:off x="1299857" y="2689142"/>
              <a:ext cx="1609557" cy="3804408"/>
              <a:chOff x="1299857" y="2689142"/>
              <a:chExt cx="1609557" cy="3804408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857" y="2689142"/>
                <a:ext cx="1609557" cy="3804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73" y="3429000"/>
                <a:ext cx="936104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371865" y="2783251"/>
              <a:ext cx="1080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אפליקציה</a:t>
              </a:r>
            </a:p>
          </p:txBody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F8EB6B8-B96A-4B93-ABD6-3C0FA156D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01" b="89915" l="7047" r="89933">
                          <a14:foregroundMark x1="28188" y1="46733" x2="12081" y2="52273"/>
                          <a14:foregroundMark x1="31208" y1="50852" x2="26510" y2="53125"/>
                          <a14:foregroundMark x1="18121" y1="56818" x2="12416" y2="60227"/>
                          <a14:foregroundMark x1="11745" y1="52273" x2="10067" y2="53409"/>
                          <a14:foregroundMark x1="13758" y1="60795" x2="12416" y2="64063"/>
                          <a14:foregroundMark x1="11074" y1="56534" x2="9732" y2="58523"/>
                          <a14:foregroundMark x1="12081" y1="49716" x2="8054" y2="51989"/>
                          <a14:foregroundMark x1="13423" y1="56676" x2="7047" y2="63636"/>
                          <a14:foregroundMark x1="10067" y1="62642" x2="11074" y2="68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59" y="2689142"/>
              <a:ext cx="1609557" cy="3804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12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F61BDEB-31FC-4505-A5AC-F97F6D5B2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6350551" cy="3790009"/>
          </a:xfrm>
          <a:prstGeom prst="rect">
            <a:avLst/>
          </a:prstGeom>
        </p:spPr>
      </p:pic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EBDB0671-0D85-4069-82A7-E8D23487D1A1}"/>
              </a:ext>
            </a:extLst>
          </p:cNvPr>
          <p:cNvGrpSpPr/>
          <p:nvPr/>
        </p:nvGrpSpPr>
        <p:grpSpPr>
          <a:xfrm>
            <a:off x="539552" y="2564904"/>
            <a:ext cx="1615959" cy="3804408"/>
            <a:chOff x="1299857" y="2689142"/>
            <a:chExt cx="1615959" cy="3804408"/>
          </a:xfrm>
        </p:grpSpPr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7A920F29-8826-4361-B8C3-73AADFDBBBA3}"/>
                </a:ext>
              </a:extLst>
            </p:cNvPr>
            <p:cNvGrpSpPr/>
            <p:nvPr/>
          </p:nvGrpSpPr>
          <p:grpSpPr>
            <a:xfrm>
              <a:off x="1299857" y="2689142"/>
              <a:ext cx="1609557" cy="3804408"/>
              <a:chOff x="1299857" y="2689142"/>
              <a:chExt cx="1609557" cy="3804408"/>
            </a:xfrm>
          </p:grpSpPr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9F66354E-8D9B-4DA6-B573-C866098B7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857" y="2689142"/>
                <a:ext cx="1609557" cy="3804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6">
                <a:extLst>
                  <a:ext uri="{FF2B5EF4-FFF2-40B4-BE49-F238E27FC236}">
                    <a16:creationId xmlns:a16="http://schemas.microsoft.com/office/drawing/2014/main" id="{343DC005-1F00-4B22-91F1-05B3B11F9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73" y="3429000"/>
                <a:ext cx="936104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CB6C6F8F-E407-480D-9D02-DFE297B0DBF6}"/>
                </a:ext>
              </a:extLst>
            </p:cNvPr>
            <p:cNvSpPr txBox="1"/>
            <p:nvPr/>
          </p:nvSpPr>
          <p:spPr>
            <a:xfrm>
              <a:off x="1371865" y="2783251"/>
              <a:ext cx="1080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אפליקציה</a:t>
              </a:r>
            </a:p>
          </p:txBody>
        </p:sp>
        <p:pic>
          <p:nvPicPr>
            <p:cNvPr id="23" name="Picture 3">
              <a:extLst>
                <a:ext uri="{FF2B5EF4-FFF2-40B4-BE49-F238E27FC236}">
                  <a16:creationId xmlns:a16="http://schemas.microsoft.com/office/drawing/2014/main" id="{5EC5416A-7D25-494D-BF39-BBB7AE041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1" b="89915" l="7047" r="89933">
                          <a14:foregroundMark x1="28188" y1="46733" x2="12081" y2="52273"/>
                          <a14:foregroundMark x1="31208" y1="50852" x2="26510" y2="53125"/>
                          <a14:foregroundMark x1="18121" y1="56818" x2="12416" y2="60227"/>
                          <a14:foregroundMark x1="11745" y1="52273" x2="10067" y2="53409"/>
                          <a14:foregroundMark x1="13758" y1="60795" x2="12416" y2="64063"/>
                          <a14:foregroundMark x1="11074" y1="56534" x2="9732" y2="58523"/>
                          <a14:foregroundMark x1="12081" y1="49716" x2="8054" y2="51989"/>
                          <a14:foregroundMark x1="13423" y1="56676" x2="7047" y2="63636"/>
                          <a14:foregroundMark x1="10067" y1="62642" x2="11074" y2="68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59" y="2689142"/>
              <a:ext cx="1609557" cy="3804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15">
            <a:extLst>
              <a:ext uri="{FF2B5EF4-FFF2-40B4-BE49-F238E27FC236}">
                <a16:creationId xmlns:a16="http://schemas.microsoft.com/office/drawing/2014/main" id="{499DCE23-50D9-4682-9AD6-57E6A4C0B7E3}"/>
              </a:ext>
            </a:extLst>
          </p:cNvPr>
          <p:cNvSpPr txBox="1"/>
          <p:nvPr/>
        </p:nvSpPr>
        <p:spPr>
          <a:xfrm>
            <a:off x="309681" y="620688"/>
            <a:ext cx="35283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זוהי דוגמא לחיבור חיישן בודד – בפועל חיברנו מס' רב של חיישנים כפי שיפורט להלן.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184AFD54-23BE-403C-BB86-2B53C7A0DB7D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4066276"/>
          <a:ext cx="4536504" cy="2590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8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791">
                  <a:extLst>
                    <a:ext uri="{9D8B030D-6E8A-4147-A177-3AD203B41FA5}">
                      <a16:colId xmlns:a16="http://schemas.microsoft.com/office/drawing/2014/main" val="1554104242"/>
                    </a:ext>
                  </a:extLst>
                </a:gridCol>
                <a:gridCol w="1702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621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צבע החוט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החיבור על הלוח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ג'ויסטיק/</a:t>
                      </a:r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Bluetooth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לבן</a:t>
                      </a:r>
                      <a:r>
                        <a:rPr lang="en-US" sz="1600" b="1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A1</a:t>
                      </a:r>
                      <a:r>
                        <a:rPr lang="en-US" sz="1600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VR-y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0BB82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ירוק</a:t>
                      </a:r>
                      <a:r>
                        <a:rPr lang="en-US" sz="1600" b="1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A0</a:t>
                      </a:r>
                      <a:r>
                        <a:rPr lang="en-US" sz="1600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VR-x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אדום</a:t>
                      </a:r>
                      <a:r>
                        <a:rPr lang="en-US" sz="1600" b="1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5V</a:t>
                      </a:r>
                      <a:r>
                        <a:rPr lang="en-US" sz="1600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5V</a:t>
                      </a:r>
                      <a:r>
                        <a:rPr lang="en-US" sz="1600" baseline="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שחור</a:t>
                      </a:r>
                      <a:r>
                        <a:rPr lang="en-US" sz="1600" b="1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GND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GND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E7E41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צהוב</a:t>
                      </a:r>
                      <a:endParaRPr lang="he-IL" sz="1600" b="1" dirty="0">
                        <a:solidFill>
                          <a:srgbClr val="E7E417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Pin1/Tx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RXD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46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כתום</a:t>
                      </a:r>
                      <a:endParaRPr lang="he-IL" sz="1600" b="1" dirty="0">
                        <a:solidFill>
                          <a:srgbClr val="F4600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Pin0/Rx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TXD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D163A4D-1ADB-4556-A1B8-913FBF885EEA}"/>
              </a:ext>
            </a:extLst>
          </p:cNvPr>
          <p:cNvSpPr/>
          <p:nvPr/>
        </p:nvSpPr>
        <p:spPr>
          <a:xfrm>
            <a:off x="6804248" y="728700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חיישן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8BC9DB3-C820-49BB-B8F3-C0901FAA3B84}"/>
              </a:ext>
            </a:extLst>
          </p:cNvPr>
          <p:cNvSpPr/>
          <p:nvPr/>
        </p:nvSpPr>
        <p:spPr>
          <a:xfrm>
            <a:off x="3743908" y="723629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מיקרו בקר-ארדואינו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F8138A-D6D0-4957-8C05-CF98EF018EAD}"/>
              </a:ext>
            </a:extLst>
          </p:cNvPr>
          <p:cNvSpPr/>
          <p:nvPr/>
        </p:nvSpPr>
        <p:spPr>
          <a:xfrm>
            <a:off x="683568" y="723629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מודול </a:t>
            </a:r>
            <a:r>
              <a:rPr lang="en-US" dirty="0"/>
              <a:t>Bluetooth</a:t>
            </a:r>
            <a:r>
              <a:rPr lang="he-IL" dirty="0"/>
              <a:t> המחובר לארדואינו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4C927D93-6FA4-46D1-93E6-8D424D2A74A2}"/>
              </a:ext>
            </a:extLst>
          </p:cNvPr>
          <p:cNvCxnSpPr>
            <a:stCxn id="2" idx="1"/>
            <a:endCxn id="12" idx="3"/>
          </p:cNvCxnSpPr>
          <p:nvPr/>
        </p:nvCxnSpPr>
        <p:spPr>
          <a:xfrm flipH="1" flipV="1">
            <a:off x="5544108" y="1407705"/>
            <a:ext cx="1260140" cy="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B04A20B-0EEE-44F9-A21E-85E7A36A418A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583668" y="2091781"/>
            <a:ext cx="0" cy="794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78027E7A-176C-47FC-BB13-E20209824034}"/>
              </a:ext>
            </a:extLst>
          </p:cNvPr>
          <p:cNvSpPr/>
          <p:nvPr/>
        </p:nvSpPr>
        <p:spPr>
          <a:xfrm>
            <a:off x="6804248" y="2891272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"מבחן" עם מסך חיווי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945C9AC3-B4C9-4CEE-A777-F709BCF1F790}"/>
              </a:ext>
            </a:extLst>
          </p:cNvPr>
          <p:cNvSpPr/>
          <p:nvPr/>
        </p:nvSpPr>
        <p:spPr>
          <a:xfrm>
            <a:off x="3743908" y="2886201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אפליקציית האבחון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1A32CC95-6415-4AC0-A14A-8EF664F026DA}"/>
              </a:ext>
            </a:extLst>
          </p:cNvPr>
          <p:cNvSpPr/>
          <p:nvPr/>
        </p:nvSpPr>
        <p:spPr>
          <a:xfrm>
            <a:off x="683568" y="2886201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מתאם </a:t>
            </a:r>
            <a:r>
              <a:rPr lang="en-US" dirty="0"/>
              <a:t>Bluetooth</a:t>
            </a:r>
            <a:br>
              <a:rPr lang="en-US" dirty="0"/>
            </a:br>
            <a:r>
              <a:rPr lang="he-IL" dirty="0"/>
              <a:t>במכשיר האנדרואיד</a:t>
            </a: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4CE7BC23-78C4-46A8-ACA8-9965D0A98EC2}"/>
              </a:ext>
            </a:extLst>
          </p:cNvPr>
          <p:cNvCxnSpPr/>
          <p:nvPr/>
        </p:nvCxnSpPr>
        <p:spPr>
          <a:xfrm flipH="1" flipV="1">
            <a:off x="2483768" y="3545327"/>
            <a:ext cx="1260140" cy="507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208BAA5B-7F10-4030-A736-C9562F2584F2}"/>
              </a:ext>
            </a:extLst>
          </p:cNvPr>
          <p:cNvCxnSpPr/>
          <p:nvPr/>
        </p:nvCxnSpPr>
        <p:spPr>
          <a:xfrm flipH="1" flipV="1">
            <a:off x="5544108" y="3540256"/>
            <a:ext cx="1260140" cy="507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BCCDBE6-89B5-4ED2-999A-8E808D2D600C}"/>
              </a:ext>
            </a:extLst>
          </p:cNvPr>
          <p:cNvCxnSpPr>
            <a:cxnSpLocks/>
          </p:cNvCxnSpPr>
          <p:nvPr/>
        </p:nvCxnSpPr>
        <p:spPr>
          <a:xfrm flipV="1">
            <a:off x="7740352" y="4254353"/>
            <a:ext cx="0" cy="79999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00112DAE-939B-4BD8-A537-8D7EEE1DBF36}"/>
              </a:ext>
            </a:extLst>
          </p:cNvPr>
          <p:cNvCxnSpPr/>
          <p:nvPr/>
        </p:nvCxnSpPr>
        <p:spPr>
          <a:xfrm flipH="1" flipV="1">
            <a:off x="2483768" y="1407705"/>
            <a:ext cx="1260140" cy="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id="{5E69328E-5932-47E3-BBFF-87851D17913A}"/>
              </a:ext>
            </a:extLst>
          </p:cNvPr>
          <p:cNvSpPr/>
          <p:nvPr/>
        </p:nvSpPr>
        <p:spPr>
          <a:xfrm>
            <a:off x="6840252" y="5059827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שמירת המידע מן המבחן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357A34D-4AEB-4D5E-9B8D-CB146658BE15}"/>
              </a:ext>
            </a:extLst>
          </p:cNvPr>
          <p:cNvSpPr/>
          <p:nvPr/>
        </p:nvSpPr>
        <p:spPr>
          <a:xfrm>
            <a:off x="3779912" y="5054756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המלצות</a:t>
            </a:r>
          </a:p>
          <a:p>
            <a:pPr algn="ctr"/>
            <a:r>
              <a:rPr lang="he-IL" dirty="0"/>
              <a:t> לקלינאית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49523410-3A37-4305-92EF-FF7A5A7A9F5C}"/>
              </a:ext>
            </a:extLst>
          </p:cNvPr>
          <p:cNvSpPr/>
          <p:nvPr/>
        </p:nvSpPr>
        <p:spPr>
          <a:xfrm>
            <a:off x="719572" y="5054756"/>
            <a:ext cx="1800200" cy="13681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מחולל הקוד</a:t>
            </a:r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40A4AC93-6222-4BC4-8A2D-FE28B1FA3E33}"/>
              </a:ext>
            </a:extLst>
          </p:cNvPr>
          <p:cNvCxnSpPr>
            <a:stCxn id="42" idx="1"/>
            <a:endCxn id="43" idx="3"/>
          </p:cNvCxnSpPr>
          <p:nvPr/>
        </p:nvCxnSpPr>
        <p:spPr>
          <a:xfrm flipH="1" flipV="1">
            <a:off x="5580112" y="5738832"/>
            <a:ext cx="1260140" cy="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15C25725-443D-472B-B103-607CC375543F}"/>
              </a:ext>
            </a:extLst>
          </p:cNvPr>
          <p:cNvCxnSpPr/>
          <p:nvPr/>
        </p:nvCxnSpPr>
        <p:spPr>
          <a:xfrm flipH="1" flipV="1">
            <a:off x="2519772" y="5738832"/>
            <a:ext cx="1260140" cy="507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14" descr="תוצאת תמונה עבור ‪bluet logo png‬‏">
            <a:extLst>
              <a:ext uri="{FF2B5EF4-FFF2-40B4-BE49-F238E27FC236}">
                <a16:creationId xmlns:a16="http://schemas.microsoft.com/office/drawing/2014/main" id="{F93127D4-390A-4AFC-8BBA-78DF6F29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333" y1="36731" x2="43667" y2="49808"/>
                        <a14:foregroundMark x1="39444" y1="53269" x2="41444" y2="63269"/>
                        <a14:foregroundMark x1="37000" y1="50962" x2="38556" y2="64038"/>
                        <a14:foregroundMark x1="37444" y1="68269" x2="43889" y2="67885"/>
                        <a14:foregroundMark x1="44556" y1="55962" x2="46333" y2="63269"/>
                        <a14:foregroundMark x1="60111" y1="45192" x2="60111" y2="51346"/>
                        <a14:foregroundMark x1="69667" y1="42115" x2="70111" y2="49808"/>
                        <a14:foregroundMark x1="42333" y1="35577" x2="45000" y2="41731"/>
                        <a14:foregroundMark x1="41667" y1="30192" x2="45000" y2="35577"/>
                        <a14:foregroundMark x1="35444" y1="51346" x2="35444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73931"/>
            <a:ext cx="1090590" cy="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D163A4D-1ADB-4556-A1B8-913FBF885EEA}"/>
              </a:ext>
            </a:extLst>
          </p:cNvPr>
          <p:cNvSpPr/>
          <p:nvPr/>
        </p:nvSpPr>
        <p:spPr>
          <a:xfrm>
            <a:off x="6804248" y="728700"/>
            <a:ext cx="1800200" cy="13681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שמירת המידע מן המבחן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8BC9DB3-C820-49BB-B8F3-C0901FAA3B84}"/>
              </a:ext>
            </a:extLst>
          </p:cNvPr>
          <p:cNvSpPr/>
          <p:nvPr/>
        </p:nvSpPr>
        <p:spPr>
          <a:xfrm>
            <a:off x="3743908" y="723629"/>
            <a:ext cx="1800200" cy="13681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המלצות</a:t>
            </a:r>
          </a:p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לקלינאית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F8138A-D6D0-4957-8C05-CF98EF018EAD}"/>
              </a:ext>
            </a:extLst>
          </p:cNvPr>
          <p:cNvSpPr/>
          <p:nvPr/>
        </p:nvSpPr>
        <p:spPr>
          <a:xfrm>
            <a:off x="683568" y="723629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מחולל הקוד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4C927D93-6FA4-46D1-93E6-8D424D2A74A2}"/>
              </a:ext>
            </a:extLst>
          </p:cNvPr>
          <p:cNvCxnSpPr>
            <a:stCxn id="2" idx="1"/>
            <a:endCxn id="12" idx="3"/>
          </p:cNvCxnSpPr>
          <p:nvPr/>
        </p:nvCxnSpPr>
        <p:spPr>
          <a:xfrm flipH="1" flipV="1">
            <a:off x="5544108" y="1407705"/>
            <a:ext cx="1260140" cy="507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B04A20B-0EEE-44F9-A21E-85E7A36A418A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583668" y="2091781"/>
            <a:ext cx="0" cy="794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78027E7A-176C-47FC-BB13-E20209824034}"/>
              </a:ext>
            </a:extLst>
          </p:cNvPr>
          <p:cNvSpPr/>
          <p:nvPr/>
        </p:nvSpPr>
        <p:spPr>
          <a:xfrm>
            <a:off x="6804248" y="2891272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בחירת פעולה עבור כ"א ממצבי החיישן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945C9AC3-B4C9-4CEE-A777-F709BCF1F790}"/>
              </a:ext>
            </a:extLst>
          </p:cNvPr>
          <p:cNvSpPr/>
          <p:nvPr/>
        </p:nvSpPr>
        <p:spPr>
          <a:xfrm>
            <a:off x="3743908" y="2886201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בחירת אופן תפעול החיישן הספציפי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1A32CC95-6415-4AC0-A14A-8EF664F026DA}"/>
              </a:ext>
            </a:extLst>
          </p:cNvPr>
          <p:cNvSpPr/>
          <p:nvPr/>
        </p:nvSpPr>
        <p:spPr>
          <a:xfrm>
            <a:off x="683568" y="2886201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בחירת חיישן ע"פ המלצות</a:t>
            </a: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4CE7BC23-78C4-46A8-ACA8-9965D0A98EC2}"/>
              </a:ext>
            </a:extLst>
          </p:cNvPr>
          <p:cNvCxnSpPr/>
          <p:nvPr/>
        </p:nvCxnSpPr>
        <p:spPr>
          <a:xfrm flipH="1" flipV="1">
            <a:off x="2483768" y="3545327"/>
            <a:ext cx="1260140" cy="507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208BAA5B-7F10-4030-A736-C9562F2584F2}"/>
              </a:ext>
            </a:extLst>
          </p:cNvPr>
          <p:cNvCxnSpPr/>
          <p:nvPr/>
        </p:nvCxnSpPr>
        <p:spPr>
          <a:xfrm flipH="1" flipV="1">
            <a:off x="5544108" y="3540256"/>
            <a:ext cx="1260140" cy="507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BCCDBE6-89B5-4ED2-999A-8E808D2D600C}"/>
              </a:ext>
            </a:extLst>
          </p:cNvPr>
          <p:cNvCxnSpPr>
            <a:cxnSpLocks/>
          </p:cNvCxnSpPr>
          <p:nvPr/>
        </p:nvCxnSpPr>
        <p:spPr>
          <a:xfrm flipV="1">
            <a:off x="7740352" y="4254353"/>
            <a:ext cx="0" cy="79999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00112DAE-939B-4BD8-A537-8D7EEE1DBF36}"/>
              </a:ext>
            </a:extLst>
          </p:cNvPr>
          <p:cNvCxnSpPr/>
          <p:nvPr/>
        </p:nvCxnSpPr>
        <p:spPr>
          <a:xfrm flipH="1" flipV="1">
            <a:off x="2483768" y="1407705"/>
            <a:ext cx="1260140" cy="507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id="{5E69328E-5932-47E3-BBFF-87851D17913A}"/>
              </a:ext>
            </a:extLst>
          </p:cNvPr>
          <p:cNvSpPr/>
          <p:nvPr/>
        </p:nvSpPr>
        <p:spPr>
          <a:xfrm>
            <a:off x="6840252" y="5059827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יצירת קובץ עם קוד תכנותי מותאם אישית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357A34D-4AEB-4D5E-9B8D-CB146658BE15}"/>
              </a:ext>
            </a:extLst>
          </p:cNvPr>
          <p:cNvSpPr/>
          <p:nvPr/>
        </p:nvSpPr>
        <p:spPr>
          <a:xfrm>
            <a:off x="3779912" y="5054756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שליחה למחשב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49523410-3A37-4305-92EF-FF7A5A7A9F5C}"/>
              </a:ext>
            </a:extLst>
          </p:cNvPr>
          <p:cNvSpPr/>
          <p:nvPr/>
        </p:nvSpPr>
        <p:spPr>
          <a:xfrm>
            <a:off x="719572" y="5054756"/>
            <a:ext cx="180020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צריבה על מערכת </a:t>
            </a:r>
            <a:r>
              <a:rPr lang="he-IL"/>
              <a:t>עזר ריקה/מחודשת</a:t>
            </a:r>
            <a:endParaRPr lang="he-IL" dirty="0"/>
          </a:p>
        </p:txBody>
      </p: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40A4AC93-6222-4BC4-8A2D-FE28B1FA3E33}"/>
              </a:ext>
            </a:extLst>
          </p:cNvPr>
          <p:cNvCxnSpPr>
            <a:stCxn id="42" idx="1"/>
            <a:endCxn id="43" idx="3"/>
          </p:cNvCxnSpPr>
          <p:nvPr/>
        </p:nvCxnSpPr>
        <p:spPr>
          <a:xfrm flipH="1" flipV="1">
            <a:off x="5580112" y="5738832"/>
            <a:ext cx="1260140" cy="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15C25725-443D-472B-B103-607CC375543F}"/>
              </a:ext>
            </a:extLst>
          </p:cNvPr>
          <p:cNvCxnSpPr/>
          <p:nvPr/>
        </p:nvCxnSpPr>
        <p:spPr>
          <a:xfrm flipH="1" flipV="1">
            <a:off x="2519772" y="5738832"/>
            <a:ext cx="1260140" cy="5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788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162</Words>
  <Application>Microsoft Office PowerPoint</Application>
  <PresentationFormat>‫הצגה על המסך (4:3)</PresentationFormat>
  <Paragraphs>63</Paragraphs>
  <Slides>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Gisha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ברק רוט</cp:lastModifiedBy>
  <cp:revision>7</cp:revision>
  <dcterms:created xsi:type="dcterms:W3CDTF">2020-10-19T05:35:15Z</dcterms:created>
  <dcterms:modified xsi:type="dcterms:W3CDTF">2020-10-26T12:10:57Z</dcterms:modified>
</cp:coreProperties>
</file>