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289963" cy="3027521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  <a:srgbClr val="616161"/>
    <a:srgbClr val="878787"/>
    <a:srgbClr val="02BAD4"/>
    <a:srgbClr val="8E1916"/>
    <a:srgbClr val="00BBD6"/>
    <a:srgbClr val="333333"/>
    <a:srgbClr val="9E9E9E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4" autoAdjust="0"/>
    <p:restoredTop sz="94660"/>
  </p:normalViewPr>
  <p:slideViewPr>
    <p:cSldViewPr snapToGrid="0">
      <p:cViewPr>
        <p:scale>
          <a:sx n="33" d="100"/>
          <a:sy n="33" d="100"/>
        </p:scale>
        <p:origin x="2250" y="-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6FFFF9-2684-3D8E-F48D-D3EE33DC6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246" y="4954765"/>
            <a:ext cx="15967472" cy="10540259"/>
          </a:xfrm>
        </p:spPr>
        <p:txBody>
          <a:bodyPr anchor="b"/>
          <a:lstStyle>
            <a:lvl1pPr algn="ctr">
              <a:defRPr sz="10477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2300E29-CA50-31F1-4918-E3621D19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246" y="15901497"/>
            <a:ext cx="15967472" cy="7309499"/>
          </a:xfrm>
        </p:spPr>
        <p:txBody>
          <a:bodyPr/>
          <a:lstStyle>
            <a:lvl1pPr marL="0" indent="0" algn="ctr">
              <a:buNone/>
              <a:defRPr sz="4191"/>
            </a:lvl1pPr>
            <a:lvl2pPr marL="798363" indent="0" algn="ctr">
              <a:buNone/>
              <a:defRPr sz="3492"/>
            </a:lvl2pPr>
            <a:lvl3pPr marL="1596725" indent="0" algn="ctr">
              <a:buNone/>
              <a:defRPr sz="3143"/>
            </a:lvl3pPr>
            <a:lvl4pPr marL="2395088" indent="0" algn="ctr">
              <a:buNone/>
              <a:defRPr sz="2794"/>
            </a:lvl4pPr>
            <a:lvl5pPr marL="3193451" indent="0" algn="ctr">
              <a:buNone/>
              <a:defRPr sz="2794"/>
            </a:lvl5pPr>
            <a:lvl6pPr marL="3991813" indent="0" algn="ctr">
              <a:buNone/>
              <a:defRPr sz="2794"/>
            </a:lvl6pPr>
            <a:lvl7pPr marL="4790176" indent="0" algn="ctr">
              <a:buNone/>
              <a:defRPr sz="2794"/>
            </a:lvl7pPr>
            <a:lvl8pPr marL="5588538" indent="0" algn="ctr">
              <a:buNone/>
              <a:defRPr sz="2794"/>
            </a:lvl8pPr>
            <a:lvl9pPr marL="6386901" indent="0" algn="ctr">
              <a:buNone/>
              <a:defRPr sz="2794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912DD1-1B80-5CD4-BB35-946FF41C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8BF814-0B1D-7275-0BA4-D70CBBF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AA0E32-1649-0AD4-BFA2-3A97E068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4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4ED666-4A5E-405A-389B-734CDCB9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A90E0C-DEDF-B21E-80CC-3437E62E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51F0C0-EC17-7A30-B788-076ED626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721E8D-B2D8-76BC-F110-D9CEBADE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0A79A8-71F0-B091-2948-19EAD108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70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CE556C-F0EC-8267-4890-02795440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235630" y="1611875"/>
            <a:ext cx="4590648" cy="256568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45AB07-CCA6-9C74-3ED4-3F230E3B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3685" y="1611875"/>
            <a:ext cx="13505820" cy="256568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C7A9FF-59DB-706F-5854-C2107329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156A45-5341-54F1-38D8-ECCCF4F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CDF000-621F-F89A-065F-F837FDD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20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9CE72-F88F-14F8-C244-A744C5C9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768561-1EDB-F164-30FA-8C7BC958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E9164A-3D06-81C7-6033-D00F87D1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6F7B2A-E636-3AAE-0709-FD722E67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536880-79A7-859E-2AF3-7397C4FD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1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B2E88B-8706-68DE-B270-BAF6214B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96" y="7547783"/>
            <a:ext cx="18362593" cy="12593645"/>
          </a:xfrm>
        </p:spPr>
        <p:txBody>
          <a:bodyPr anchor="b"/>
          <a:lstStyle>
            <a:lvl1pPr>
              <a:defRPr sz="10477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BE9C65E-7922-F4DA-8094-28D27290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2596" y="20260569"/>
            <a:ext cx="18362593" cy="6622701"/>
          </a:xfrm>
        </p:spPr>
        <p:txBody>
          <a:bodyPr/>
          <a:lstStyle>
            <a:lvl1pPr marL="0" indent="0">
              <a:buNone/>
              <a:defRPr sz="4191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492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3143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7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5275E4-6855-E40A-D512-228E7FCE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191E8C-AAB2-A715-EC97-83E0C642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C12295-2A44-4E15-9435-CAF8DD7B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0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DDABAD-E81D-9BF5-0782-1E7F9528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41CD32-21FE-B938-BEAC-54D41F5B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3685" y="8059374"/>
            <a:ext cx="9048234" cy="1920934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2F465A-C6FA-5D22-D5CA-005D5135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8044" y="8059374"/>
            <a:ext cx="9048234" cy="1920934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48B8-C387-9B1F-AF64-A3C85E6D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2C4D0D-ECBB-3941-2F4A-A4851AE4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CBE46C-BA51-DBF2-B8B8-3AB03A24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6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D498A-2479-60D0-962C-27B949C8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58" y="1611877"/>
            <a:ext cx="18362593" cy="585180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B9C76F-C5E8-7CEC-CBD0-B20F1A9A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6459" y="7421634"/>
            <a:ext cx="9006651" cy="3637228"/>
          </a:xfrm>
        </p:spPr>
        <p:txBody>
          <a:bodyPr anchor="b"/>
          <a:lstStyle>
            <a:lvl1pPr marL="0" indent="0">
              <a:buNone/>
              <a:defRPr sz="4191" b="1"/>
            </a:lvl1pPr>
            <a:lvl2pPr marL="798363" indent="0">
              <a:buNone/>
              <a:defRPr sz="3492" b="1"/>
            </a:lvl2pPr>
            <a:lvl3pPr marL="1596725" indent="0">
              <a:buNone/>
              <a:defRPr sz="3143" b="1"/>
            </a:lvl3pPr>
            <a:lvl4pPr marL="2395088" indent="0">
              <a:buNone/>
              <a:defRPr sz="2794" b="1"/>
            </a:lvl4pPr>
            <a:lvl5pPr marL="3193451" indent="0">
              <a:buNone/>
              <a:defRPr sz="2794" b="1"/>
            </a:lvl5pPr>
            <a:lvl6pPr marL="3991813" indent="0">
              <a:buNone/>
              <a:defRPr sz="2794" b="1"/>
            </a:lvl6pPr>
            <a:lvl7pPr marL="4790176" indent="0">
              <a:buNone/>
              <a:defRPr sz="2794" b="1"/>
            </a:lvl7pPr>
            <a:lvl8pPr marL="5588538" indent="0">
              <a:buNone/>
              <a:defRPr sz="2794" b="1"/>
            </a:lvl8pPr>
            <a:lvl9pPr marL="6386901" indent="0">
              <a:buNone/>
              <a:defRPr sz="2794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6C0B9B-CCB0-411A-3380-44DFA2A1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6459" y="11058863"/>
            <a:ext cx="9006651" cy="1626592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A2DE72-5F6D-1E4B-AF44-CB2B6805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78044" y="7421634"/>
            <a:ext cx="9051007" cy="3637228"/>
          </a:xfrm>
        </p:spPr>
        <p:txBody>
          <a:bodyPr anchor="b"/>
          <a:lstStyle>
            <a:lvl1pPr marL="0" indent="0">
              <a:buNone/>
              <a:defRPr sz="4191" b="1"/>
            </a:lvl1pPr>
            <a:lvl2pPr marL="798363" indent="0">
              <a:buNone/>
              <a:defRPr sz="3492" b="1"/>
            </a:lvl2pPr>
            <a:lvl3pPr marL="1596725" indent="0">
              <a:buNone/>
              <a:defRPr sz="3143" b="1"/>
            </a:lvl3pPr>
            <a:lvl4pPr marL="2395088" indent="0">
              <a:buNone/>
              <a:defRPr sz="2794" b="1"/>
            </a:lvl4pPr>
            <a:lvl5pPr marL="3193451" indent="0">
              <a:buNone/>
              <a:defRPr sz="2794" b="1"/>
            </a:lvl5pPr>
            <a:lvl6pPr marL="3991813" indent="0">
              <a:buNone/>
              <a:defRPr sz="2794" b="1"/>
            </a:lvl6pPr>
            <a:lvl7pPr marL="4790176" indent="0">
              <a:buNone/>
              <a:defRPr sz="2794" b="1"/>
            </a:lvl7pPr>
            <a:lvl8pPr marL="5588538" indent="0">
              <a:buNone/>
              <a:defRPr sz="2794" b="1"/>
            </a:lvl8pPr>
            <a:lvl9pPr marL="6386901" indent="0">
              <a:buNone/>
              <a:defRPr sz="2794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77A651A-17A9-D92A-2974-D1318124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78044" y="11058863"/>
            <a:ext cx="9051007" cy="1626592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DCA6741-2462-E1BB-98B5-B5F93446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94C8EA4-6AD3-7A2C-9030-6C879FD5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F42F73B-5B59-8E7F-513A-A33B7B16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8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C9E571-BC60-F27F-A239-4F5EF53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3B016DB-CF88-1C1C-4E09-07ABF161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107835-CF6A-9660-2EE2-A43DC36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7B3910F-8A0D-ECD1-F033-8CCBF763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8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625391B-ED9C-ADFB-8466-61CB2F48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316C9C5-662A-CFE3-3825-9FBB6EA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002BF2D-D2DC-EFC6-D8ED-C38CF06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3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0523C-5BCB-9B0F-05B4-CF6E406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59" y="2018348"/>
            <a:ext cx="6866567" cy="7064216"/>
          </a:xfrm>
        </p:spPr>
        <p:txBody>
          <a:bodyPr anchor="b"/>
          <a:lstStyle>
            <a:lvl1pPr>
              <a:defRPr sz="5588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10617C-4524-DE09-4736-EF7A001B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007" y="4359072"/>
            <a:ext cx="10778044" cy="21515024"/>
          </a:xfrm>
        </p:spPr>
        <p:txBody>
          <a:bodyPr/>
          <a:lstStyle>
            <a:lvl1pPr>
              <a:defRPr sz="5588"/>
            </a:lvl1pPr>
            <a:lvl2pPr>
              <a:defRPr sz="4889"/>
            </a:lvl2pPr>
            <a:lvl3pPr>
              <a:defRPr sz="4191"/>
            </a:lvl3pPr>
            <a:lvl4pPr>
              <a:defRPr sz="3492"/>
            </a:lvl4pPr>
            <a:lvl5pPr>
              <a:defRPr sz="3492"/>
            </a:lvl5pPr>
            <a:lvl6pPr>
              <a:defRPr sz="3492"/>
            </a:lvl6pPr>
            <a:lvl7pPr>
              <a:defRPr sz="3492"/>
            </a:lvl7pPr>
            <a:lvl8pPr>
              <a:defRPr sz="3492"/>
            </a:lvl8pPr>
            <a:lvl9pPr>
              <a:defRPr sz="3492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6247F3-D0EF-4689-8043-6AEEFEAB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6459" y="9082564"/>
            <a:ext cx="6866567" cy="16826573"/>
          </a:xfrm>
        </p:spPr>
        <p:txBody>
          <a:bodyPr/>
          <a:lstStyle>
            <a:lvl1pPr marL="0" indent="0">
              <a:buNone/>
              <a:defRPr sz="2794"/>
            </a:lvl1pPr>
            <a:lvl2pPr marL="798363" indent="0">
              <a:buNone/>
              <a:defRPr sz="2445"/>
            </a:lvl2pPr>
            <a:lvl3pPr marL="1596725" indent="0">
              <a:buNone/>
              <a:defRPr sz="2095"/>
            </a:lvl3pPr>
            <a:lvl4pPr marL="2395088" indent="0">
              <a:buNone/>
              <a:defRPr sz="1746"/>
            </a:lvl4pPr>
            <a:lvl5pPr marL="3193451" indent="0">
              <a:buNone/>
              <a:defRPr sz="1746"/>
            </a:lvl5pPr>
            <a:lvl6pPr marL="3991813" indent="0">
              <a:buNone/>
              <a:defRPr sz="1746"/>
            </a:lvl6pPr>
            <a:lvl7pPr marL="4790176" indent="0">
              <a:buNone/>
              <a:defRPr sz="1746"/>
            </a:lvl7pPr>
            <a:lvl8pPr marL="5588538" indent="0">
              <a:buNone/>
              <a:defRPr sz="1746"/>
            </a:lvl8pPr>
            <a:lvl9pPr marL="6386901" indent="0">
              <a:buNone/>
              <a:defRPr sz="1746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79E92E-35AB-5AE2-B14F-43148370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AA3BCE-CB5A-9CC0-AFAD-6ECEB7F4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6AAAE6-43D7-C1E1-42B3-6C810A3E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2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C19707-EC02-AFA2-3CB0-7573B41A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59" y="2018348"/>
            <a:ext cx="6866567" cy="7064216"/>
          </a:xfrm>
        </p:spPr>
        <p:txBody>
          <a:bodyPr anchor="b"/>
          <a:lstStyle>
            <a:lvl1pPr>
              <a:defRPr sz="5588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DFF3D4C-1FCB-8E78-FCD9-2468F721F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51007" y="4359072"/>
            <a:ext cx="10778044" cy="21515024"/>
          </a:xfrm>
        </p:spPr>
        <p:txBody>
          <a:bodyPr/>
          <a:lstStyle>
            <a:lvl1pPr marL="0" indent="0">
              <a:buNone/>
              <a:defRPr sz="5588"/>
            </a:lvl1pPr>
            <a:lvl2pPr marL="798363" indent="0">
              <a:buNone/>
              <a:defRPr sz="4889"/>
            </a:lvl2pPr>
            <a:lvl3pPr marL="1596725" indent="0">
              <a:buNone/>
              <a:defRPr sz="4191"/>
            </a:lvl3pPr>
            <a:lvl4pPr marL="2395088" indent="0">
              <a:buNone/>
              <a:defRPr sz="3492"/>
            </a:lvl4pPr>
            <a:lvl5pPr marL="3193451" indent="0">
              <a:buNone/>
              <a:defRPr sz="3492"/>
            </a:lvl5pPr>
            <a:lvl6pPr marL="3991813" indent="0">
              <a:buNone/>
              <a:defRPr sz="3492"/>
            </a:lvl6pPr>
            <a:lvl7pPr marL="4790176" indent="0">
              <a:buNone/>
              <a:defRPr sz="3492"/>
            </a:lvl7pPr>
            <a:lvl8pPr marL="5588538" indent="0">
              <a:buNone/>
              <a:defRPr sz="3492"/>
            </a:lvl8pPr>
            <a:lvl9pPr marL="6386901" indent="0">
              <a:buNone/>
              <a:defRPr sz="3492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B4470BF-9CA3-819A-19AB-3A563C6A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6459" y="9082564"/>
            <a:ext cx="6866567" cy="16826573"/>
          </a:xfrm>
        </p:spPr>
        <p:txBody>
          <a:bodyPr/>
          <a:lstStyle>
            <a:lvl1pPr marL="0" indent="0">
              <a:buNone/>
              <a:defRPr sz="2794"/>
            </a:lvl1pPr>
            <a:lvl2pPr marL="798363" indent="0">
              <a:buNone/>
              <a:defRPr sz="2445"/>
            </a:lvl2pPr>
            <a:lvl3pPr marL="1596725" indent="0">
              <a:buNone/>
              <a:defRPr sz="2095"/>
            </a:lvl3pPr>
            <a:lvl4pPr marL="2395088" indent="0">
              <a:buNone/>
              <a:defRPr sz="1746"/>
            </a:lvl4pPr>
            <a:lvl5pPr marL="3193451" indent="0">
              <a:buNone/>
              <a:defRPr sz="1746"/>
            </a:lvl5pPr>
            <a:lvl6pPr marL="3991813" indent="0">
              <a:buNone/>
              <a:defRPr sz="1746"/>
            </a:lvl6pPr>
            <a:lvl7pPr marL="4790176" indent="0">
              <a:buNone/>
              <a:defRPr sz="1746"/>
            </a:lvl7pPr>
            <a:lvl8pPr marL="5588538" indent="0">
              <a:buNone/>
              <a:defRPr sz="1746"/>
            </a:lvl8pPr>
            <a:lvl9pPr marL="6386901" indent="0">
              <a:buNone/>
              <a:defRPr sz="1746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85C0C6-09BF-098A-EC90-93C99935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35A65A-DC96-BC97-BD9C-31602034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F230F0-CA6B-B039-21BA-ACD88EC4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7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6D5C878-6586-EFB4-4631-F5F33841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85" y="1611877"/>
            <a:ext cx="18362593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B1B941-B520-25B7-17CA-51B1B825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685" y="8059374"/>
            <a:ext cx="18362593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03F057-9B6A-A0A2-D048-5DEE4965C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3685" y="28060639"/>
            <a:ext cx="479024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500-DE53-449B-A035-FD97512017C5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273AF2-E2E5-15E7-A250-083BDBAE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52300" y="28060639"/>
            <a:ext cx="718536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F89C27-A8EE-7A22-528B-8D1F28BFC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36036" y="28060639"/>
            <a:ext cx="479024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9977-F9CD-47A0-82C2-C18F75624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7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96725" rtl="0" eaLnBrk="1" latinLnBrk="0" hangingPunct="1">
        <a:lnSpc>
          <a:spcPct val="90000"/>
        </a:lnSpc>
        <a:spcBef>
          <a:spcPct val="0"/>
        </a:spcBef>
        <a:buNone/>
        <a:defRPr sz="76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181" indent="-399181" algn="l" defTabSz="1596725" rtl="0" eaLnBrk="1" latinLnBrk="0" hangingPunct="1">
        <a:lnSpc>
          <a:spcPct val="90000"/>
        </a:lnSpc>
        <a:spcBef>
          <a:spcPts val="1746"/>
        </a:spcBef>
        <a:buFont typeface="Arial" panose="020B0604020202020204" pitchFamily="34" charset="0"/>
        <a:buChar char="•"/>
        <a:defRPr sz="4889" kern="1200">
          <a:solidFill>
            <a:schemeClr val="tx1"/>
          </a:solidFill>
          <a:latin typeface="+mn-lt"/>
          <a:ea typeface="+mn-ea"/>
          <a:cs typeface="+mn-cs"/>
        </a:defRPr>
      </a:lvl1pPr>
      <a:lvl2pPr marL="1197544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4191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492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56501FC8-BA6C-9060-CBE4-291A52F5FB86}"/>
              </a:ext>
            </a:extLst>
          </p:cNvPr>
          <p:cNvSpPr/>
          <p:nvPr/>
        </p:nvSpPr>
        <p:spPr>
          <a:xfrm>
            <a:off x="10996653" y="10464380"/>
            <a:ext cx="9653548" cy="11061292"/>
          </a:xfrm>
          <a:prstGeom prst="roundRect">
            <a:avLst>
              <a:gd name="adj" fmla="val 0"/>
            </a:avLst>
          </a:prstGeom>
          <a:solidFill>
            <a:srgbClr val="616161"/>
          </a:solidFill>
          <a:effectLst>
            <a:outerShdw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9E9F2FEC-D656-FB46-BE4C-D8C36A23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6886" y="18967979"/>
            <a:ext cx="9006651" cy="2979666"/>
          </a:xfrm>
        </p:spPr>
        <p:txBody>
          <a:bodyPr>
            <a:normAutofit/>
          </a:bodyPr>
          <a:lstStyle/>
          <a:p>
            <a:pPr algn="just"/>
            <a:r>
              <a:rPr lang="tr-TR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Açılış stilleri, oyunculara bağlı olup kendi oyun tarzları çerçevesinde agresif, defansif ve dengeli şeklinde nitelendirebiliriz.</a:t>
            </a:r>
          </a:p>
          <a:p>
            <a:pPr algn="just"/>
            <a:r>
              <a:rPr lang="tr-TR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bilgi bize seçmiş olduğumuz oyuncuların genellikle agresif ve dengeli oyun tarzına sahip olduğunu göstermekte</a:t>
            </a: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44020A1-E13C-A576-509A-8823F8E68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1539" y="11537698"/>
            <a:ext cx="8197347" cy="5058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st="5000" dir="5400000" sy="-100000" algn="bl" rotWithShape="0"/>
          </a:effectLst>
        </p:spPr>
      </p:pic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962B5482-E16D-C6CF-FE14-2498E0674B10}"/>
              </a:ext>
            </a:extLst>
          </p:cNvPr>
          <p:cNvSpPr/>
          <p:nvPr/>
        </p:nvSpPr>
        <p:spPr>
          <a:xfrm>
            <a:off x="703342" y="15417843"/>
            <a:ext cx="9376182" cy="6107828"/>
          </a:xfrm>
          <a:prstGeom prst="roundRect">
            <a:avLst>
              <a:gd name="adj" fmla="val 0"/>
            </a:avLst>
          </a:prstGeom>
          <a:solidFill>
            <a:srgbClr val="616161"/>
          </a:solidFill>
          <a:effectLst>
            <a:outerShdw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148BB1CE-FD1A-D1A9-5077-D7F92D487878}"/>
              </a:ext>
            </a:extLst>
          </p:cNvPr>
          <p:cNvSpPr/>
          <p:nvPr/>
        </p:nvSpPr>
        <p:spPr>
          <a:xfrm>
            <a:off x="703343" y="22136100"/>
            <a:ext cx="19951493" cy="6248124"/>
          </a:xfrm>
          <a:prstGeom prst="roundRect">
            <a:avLst>
              <a:gd name="adj" fmla="val 0"/>
            </a:avLst>
          </a:prstGeom>
          <a:solidFill>
            <a:srgbClr val="616161"/>
          </a:solidFill>
          <a:effectLst>
            <a:outerShdw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35" name="Graphic 6">
            <a:extLst>
              <a:ext uri="{FF2B5EF4-FFF2-40B4-BE49-F238E27FC236}">
                <a16:creationId xmlns:a16="http://schemas.microsoft.com/office/drawing/2014/main" id="{679F7877-2131-9C0B-C28B-5076778A0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84" y="659773"/>
            <a:ext cx="9534403" cy="1965667"/>
          </a:xfrm>
          <a:prstGeom prst="rect">
            <a:avLst/>
          </a:prstGeom>
        </p:spPr>
      </p:pic>
      <p:pic>
        <p:nvPicPr>
          <p:cNvPr id="36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A2B24C0D-9194-BF72-E7AD-6457745B7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103" y="2571"/>
            <a:ext cx="3056733" cy="3056733"/>
          </a:xfrm>
          <a:prstGeom prst="rect">
            <a:avLst/>
          </a:prstGeom>
        </p:spPr>
      </p:pic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BF0140DD-46F2-5C6A-3523-A7AE4E318DBF}"/>
              </a:ext>
            </a:extLst>
          </p:cNvPr>
          <p:cNvSpPr/>
          <p:nvPr/>
        </p:nvSpPr>
        <p:spPr>
          <a:xfrm>
            <a:off x="0" y="3093748"/>
            <a:ext cx="21289963" cy="1765313"/>
          </a:xfrm>
          <a:prstGeom prst="roundRect">
            <a:avLst>
              <a:gd name="adj" fmla="val 0"/>
            </a:avLst>
          </a:prstGeom>
          <a:solidFill>
            <a:srgbClr val="616161"/>
          </a:solidFill>
          <a:effectLst>
            <a:outerShdw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9E59ADF-D9F2-4362-ADE7-08DD37367D9C}"/>
              </a:ext>
            </a:extLst>
          </p:cNvPr>
          <p:cNvSpPr txBox="1"/>
          <p:nvPr/>
        </p:nvSpPr>
        <p:spPr>
          <a:xfrm>
            <a:off x="703344" y="3250613"/>
            <a:ext cx="20586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BURAK ŞENER</a:t>
            </a:r>
          </a:p>
          <a:p>
            <a:pPr algn="ctr"/>
            <a:r>
              <a:rPr lang="tr-TR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Eskişehir Teknik Üniversitesi, Fen Fakültesi, İstatistik Bölümü</a:t>
            </a:r>
          </a:p>
          <a:p>
            <a:pPr algn="ctr"/>
            <a:r>
              <a:rPr lang="tr-TR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buraksener@eskisehir.edu.tr </a:t>
            </a:r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F0B30EC6-0096-7CB6-00E5-78F936061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28" y="22558074"/>
            <a:ext cx="8798139" cy="5429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st="5000" dir="5400000" sy="-100000" algn="bl" rotWithShape="0"/>
          </a:effectLst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DD7BBD99-3A44-D6D1-80CB-F36374784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654" y="22558074"/>
            <a:ext cx="8798139" cy="5429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st="5000" dir="5400000" sy="-100000" algn="bl" rotWithShape="0"/>
          </a:effectLst>
        </p:spPr>
      </p:pic>
      <p:sp>
        <p:nvSpPr>
          <p:cNvPr id="45" name="Dikdörtgen: Çapraz Köşeleri Yuvarlatılmış 44">
            <a:extLst>
              <a:ext uri="{FF2B5EF4-FFF2-40B4-BE49-F238E27FC236}">
                <a16:creationId xmlns:a16="http://schemas.microsoft.com/office/drawing/2014/main" id="{5DF36BD2-EF3F-AD45-F516-6E2FF88AD01F}"/>
              </a:ext>
            </a:extLst>
          </p:cNvPr>
          <p:cNvSpPr/>
          <p:nvPr/>
        </p:nvSpPr>
        <p:spPr>
          <a:xfrm>
            <a:off x="3569110" y="5604387"/>
            <a:ext cx="14028993" cy="3689090"/>
          </a:xfrm>
          <a:prstGeom prst="round2DiagRect">
            <a:avLst/>
          </a:prstGeom>
          <a:solidFill>
            <a:srgbClr val="61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SATRANÇ VERİLERİNİN İNCELENMESİ</a:t>
            </a:r>
          </a:p>
        </p:txBody>
      </p:sp>
      <p:pic>
        <p:nvPicPr>
          <p:cNvPr id="48" name="Resim 47">
            <a:extLst>
              <a:ext uri="{FF2B5EF4-FFF2-40B4-BE49-F238E27FC236}">
                <a16:creationId xmlns:a16="http://schemas.microsoft.com/office/drawing/2014/main" id="{17579B4D-CEE0-52FA-01DC-6C0CA53C2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76" y="15909757"/>
            <a:ext cx="8433038" cy="5204389"/>
          </a:xfrm>
          <a:prstGeom prst="rect">
            <a:avLst/>
          </a:prstGeom>
        </p:spPr>
      </p:pic>
      <p:sp>
        <p:nvSpPr>
          <p:cNvPr id="49" name="Dikdörtgen 48">
            <a:extLst>
              <a:ext uri="{FF2B5EF4-FFF2-40B4-BE49-F238E27FC236}">
                <a16:creationId xmlns:a16="http://schemas.microsoft.com/office/drawing/2014/main" id="{4A7EC218-EAFF-C06F-4D61-B3CCFCE308BB}"/>
              </a:ext>
            </a:extLst>
          </p:cNvPr>
          <p:cNvSpPr/>
          <p:nvPr/>
        </p:nvSpPr>
        <p:spPr>
          <a:xfrm>
            <a:off x="703342" y="10464379"/>
            <a:ext cx="9376182" cy="4605115"/>
          </a:xfrm>
          <a:prstGeom prst="rect">
            <a:avLst/>
          </a:prstGeom>
          <a:solidFill>
            <a:srgbClr val="61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4588FF5-30CA-094D-8DF9-B1178C6D8B62}"/>
              </a:ext>
            </a:extLst>
          </p:cNvPr>
          <p:cNvSpPr txBox="1"/>
          <p:nvPr/>
        </p:nvSpPr>
        <p:spPr>
          <a:xfrm>
            <a:off x="1046802" y="10860822"/>
            <a:ext cx="87444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çalışmamızda rastgele seçilmiş 20.000 satranç oyuncusunun verileri incelenmiştir.</a:t>
            </a:r>
          </a:p>
          <a:p>
            <a:pPr algn="just"/>
            <a:r>
              <a:rPr lang="tr-TR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İncelenen veriler doğrultusunda elde ettiğimiz bilgiler şunlardır;</a:t>
            </a:r>
          </a:p>
          <a:p>
            <a:pPr algn="just"/>
            <a:r>
              <a:rPr lang="tr-TR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Açılış Stilleri, Kazanma Türleri ve Kazanma Oranları.</a:t>
            </a:r>
          </a:p>
          <a:p>
            <a:pPr algn="just"/>
            <a:r>
              <a:rPr lang="tr-TR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verilerden yararlanarak çizdirdiğimiz grafikleri inceleyelim.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75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89</Words>
  <Application>Microsoft Office PowerPoint</Application>
  <PresentationFormat>Özel</PresentationFormat>
  <Paragraphs>10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Şener</dc:creator>
  <cp:lastModifiedBy>Burak Şener</cp:lastModifiedBy>
  <cp:revision>2</cp:revision>
  <dcterms:created xsi:type="dcterms:W3CDTF">2023-01-04T19:32:32Z</dcterms:created>
  <dcterms:modified xsi:type="dcterms:W3CDTF">2023-01-05T20:56:37Z</dcterms:modified>
</cp:coreProperties>
</file>