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2" d="100"/>
          <a:sy n="72" d="100"/>
        </p:scale>
        <p:origin x="-318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EB4B-8B1F-981A-BB37-92B2F716D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31CD1-2422-9FE0-3CD1-9C1A77F82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2E2CC-146B-1764-3305-2566811A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B8DF-CFC2-4B37-875D-695B1ED653E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E27ED-6CDE-7EBD-6BA3-CD6A0750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29031-7636-5858-B946-4C8D2105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2BAB-B448-4162-82B0-03B5DBF1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9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A28E-8361-C5B0-F2A8-A980A6E6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7523F-9A16-9E95-975A-B305A6377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8635C-1ACB-48DE-414A-5A8CB6A1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B8DF-CFC2-4B37-875D-695B1ED653E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4F8B-BA5A-17D0-9525-F751446F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EE6D7-CFB1-7CA9-8CAE-77D7853E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2BAB-B448-4162-82B0-03B5DBF1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2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85DB0-AD20-1A85-15E8-DAE63C09C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6B2A7-6216-3235-DE18-056143B89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73FCC-6C53-F99E-4D8D-0C0B1868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B8DF-CFC2-4B37-875D-695B1ED653E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719E1-0FC2-B135-2C84-7BE1CACA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56879-9AA5-9C3D-3C8F-1E367A08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2BAB-B448-4162-82B0-03B5DBF1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F649-B6AF-2DA6-84DE-A826D3E9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CBC74-3333-E0C9-AC0B-5DFF61584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702A7-2B66-FFB2-1E04-1C881486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B8DF-CFC2-4B37-875D-695B1ED653E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37A2F-6EEE-2CD4-397E-363EF400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10138-DEF3-8887-2F15-02EFE38C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2BAB-B448-4162-82B0-03B5DBF1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3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8992-B748-A96A-D4DB-9EA12591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FB0E5-1E80-D5C1-AED8-AE450431C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0A0EF-4F16-02B0-ADB1-1BB7E195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B8DF-CFC2-4B37-875D-695B1ED653E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E25DC-F195-EC32-6FCF-364D17C3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6B8E-13DD-DE99-B4B3-B799C9EE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2BAB-B448-4162-82B0-03B5DBF1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5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D752-D381-8C16-8FBD-AD23BF66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90AC-A436-FCCC-E9D4-E4169988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65222-95B9-352D-F13D-20E7BB487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8279C-A139-5DF9-DFFE-C6EAC41B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B8DF-CFC2-4B37-875D-695B1ED653E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EECE7-B1A4-713D-7C64-08013C31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D9B3B-7825-2445-07B7-C22796CA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2BAB-B448-4162-82B0-03B5DBF1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3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C639-9445-2728-658A-B668B18E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FA076-B758-525C-08B3-F49E00ACD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5CC6C-9778-5C33-0F20-F05123FA6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3009-9D52-0310-1B7D-9A19C693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5DA5B-9A2E-675D-C7B1-1675DB746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3245B-AC4B-502B-D12E-51CE4CB4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B8DF-CFC2-4B37-875D-695B1ED653E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1AE82-3BEC-546B-6C55-065E554E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933D1-3FA2-943C-D5B2-BA88BD20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2BAB-B448-4162-82B0-03B5DBF1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3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A282-D6A9-1A0F-5E6C-E3307077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37546-634E-9937-7D2A-D97B216D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B8DF-CFC2-4B37-875D-695B1ED653E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6981D-5DFE-28C7-69DF-9FCC4D76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36C5C-3C88-BECF-6372-D640ACC2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2BAB-B448-4162-82B0-03B5DBF1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0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67899-C848-5C95-FCB9-FC6B2E33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B8DF-CFC2-4B37-875D-695B1ED653E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90A55-D638-ED33-851B-991B2BD0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5EF59-7B29-B50B-8442-B0927C27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2BAB-B448-4162-82B0-03B5DBF1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0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BEFE-70D0-0395-4680-B81B307C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6D0B-3EE0-E536-7121-8EA864AE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C23E9-1283-319C-7A25-23DFFC315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C4252-C981-BB5B-66B8-E2D178D5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B8DF-CFC2-4B37-875D-695B1ED653E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4E15F-6351-C74D-92C6-EDC4997C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9F743-3078-4062-4311-029A73DA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2BAB-B448-4162-82B0-03B5DBF1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5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1735-7239-4DD1-3BDE-D37B4895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FD944-5B12-F383-0C78-87E1CFCB6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6ED91-DE9D-DBD5-42FB-C0C554C49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7ACC9-9A7F-69B6-0802-7D90F40C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B8DF-CFC2-4B37-875D-695B1ED653E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1362F-2F0A-0AA0-EE83-E079CCE1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70A6F-E909-D236-E6B3-4DE368F8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2BAB-B448-4162-82B0-03B5DBF1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7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35721-2304-8DD6-11B3-32B647BD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41959-9FE0-24CC-C7E2-7CCA5729F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4B52E-8DB8-39F0-F9F1-4826CE809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8B8DF-CFC2-4B37-875D-695B1ED653E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BE4F4-2655-CDEB-90BE-BB121A0C7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D3541-40DF-A544-6F2A-28CE69EFD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2BAB-B448-4162-82B0-03B5DBF1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2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7FD02F1-5DE0-8E62-6626-F5AF45EBE8FE}"/>
              </a:ext>
            </a:extLst>
          </p:cNvPr>
          <p:cNvGrpSpPr/>
          <p:nvPr/>
        </p:nvGrpSpPr>
        <p:grpSpPr>
          <a:xfrm>
            <a:off x="2379921" y="111642"/>
            <a:ext cx="11176591" cy="6703827"/>
            <a:chOff x="49175" y="197737"/>
            <a:chExt cx="6095114" cy="252774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9401687-F5D2-4081-B513-DE3C37F2607B}"/>
                </a:ext>
              </a:extLst>
            </p:cNvPr>
            <p:cNvSpPr/>
            <p:nvPr/>
          </p:nvSpPr>
          <p:spPr>
            <a:xfrm>
              <a:off x="49176" y="315434"/>
              <a:ext cx="2448628" cy="2410048"/>
            </a:xfrm>
            <a:prstGeom prst="roundRect">
              <a:avLst/>
            </a:prstGeom>
            <a:blipFill>
              <a:blip r:embed="rId2"/>
              <a:tile tx="0" ty="0" sx="100000" sy="100000" flip="none" algn="tl"/>
            </a:blipFill>
            <a:ln w="25400" cmpd="thickThin"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490041"/>
                        <a:gd name="connsiteY0" fmla="*/ 748355 h 6391683"/>
                        <a:gd name="connsiteX1" fmla="*/ 748355 w 4490041"/>
                        <a:gd name="connsiteY1" fmla="*/ 0 h 6391683"/>
                        <a:gd name="connsiteX2" fmla="*/ 1406888 w 4490041"/>
                        <a:gd name="connsiteY2" fmla="*/ 0 h 6391683"/>
                        <a:gd name="connsiteX3" fmla="*/ 1945687 w 4490041"/>
                        <a:gd name="connsiteY3" fmla="*/ 0 h 6391683"/>
                        <a:gd name="connsiteX4" fmla="*/ 2454554 w 4490041"/>
                        <a:gd name="connsiteY4" fmla="*/ 0 h 6391683"/>
                        <a:gd name="connsiteX5" fmla="*/ 2993353 w 4490041"/>
                        <a:gd name="connsiteY5" fmla="*/ 0 h 6391683"/>
                        <a:gd name="connsiteX6" fmla="*/ 3741686 w 4490041"/>
                        <a:gd name="connsiteY6" fmla="*/ 0 h 6391683"/>
                        <a:gd name="connsiteX7" fmla="*/ 4490041 w 4490041"/>
                        <a:gd name="connsiteY7" fmla="*/ 748355 h 6391683"/>
                        <a:gd name="connsiteX8" fmla="*/ 4490041 w 4490041"/>
                        <a:gd name="connsiteY8" fmla="*/ 1145392 h 6391683"/>
                        <a:gd name="connsiteX9" fmla="*/ 4490041 w 4490041"/>
                        <a:gd name="connsiteY9" fmla="*/ 1689278 h 6391683"/>
                        <a:gd name="connsiteX10" fmla="*/ 4490041 w 4490041"/>
                        <a:gd name="connsiteY10" fmla="*/ 2331063 h 6391683"/>
                        <a:gd name="connsiteX11" fmla="*/ 4490041 w 4490041"/>
                        <a:gd name="connsiteY11" fmla="*/ 2923899 h 6391683"/>
                        <a:gd name="connsiteX12" fmla="*/ 4490041 w 4490041"/>
                        <a:gd name="connsiteY12" fmla="*/ 3418835 h 6391683"/>
                        <a:gd name="connsiteX13" fmla="*/ 4490041 w 4490041"/>
                        <a:gd name="connsiteY13" fmla="*/ 4011670 h 6391683"/>
                        <a:gd name="connsiteX14" fmla="*/ 4490041 w 4490041"/>
                        <a:gd name="connsiteY14" fmla="*/ 4457657 h 6391683"/>
                        <a:gd name="connsiteX15" fmla="*/ 4490041 w 4490041"/>
                        <a:gd name="connsiteY15" fmla="*/ 5001543 h 6391683"/>
                        <a:gd name="connsiteX16" fmla="*/ 4490041 w 4490041"/>
                        <a:gd name="connsiteY16" fmla="*/ 5643328 h 6391683"/>
                        <a:gd name="connsiteX17" fmla="*/ 3741686 w 4490041"/>
                        <a:gd name="connsiteY17" fmla="*/ 6391683 h 6391683"/>
                        <a:gd name="connsiteX18" fmla="*/ 3113086 w 4490041"/>
                        <a:gd name="connsiteY18" fmla="*/ 6391683 h 6391683"/>
                        <a:gd name="connsiteX19" fmla="*/ 2544354 w 4490041"/>
                        <a:gd name="connsiteY19" fmla="*/ 6391683 h 6391683"/>
                        <a:gd name="connsiteX20" fmla="*/ 2005554 w 4490041"/>
                        <a:gd name="connsiteY20" fmla="*/ 6391683 h 6391683"/>
                        <a:gd name="connsiteX21" fmla="*/ 1406888 w 4490041"/>
                        <a:gd name="connsiteY21" fmla="*/ 6391683 h 6391683"/>
                        <a:gd name="connsiteX22" fmla="*/ 748355 w 4490041"/>
                        <a:gd name="connsiteY22" fmla="*/ 6391683 h 6391683"/>
                        <a:gd name="connsiteX23" fmla="*/ 0 w 4490041"/>
                        <a:gd name="connsiteY23" fmla="*/ 5643328 h 6391683"/>
                        <a:gd name="connsiteX24" fmla="*/ 0 w 4490041"/>
                        <a:gd name="connsiteY24" fmla="*/ 5246291 h 6391683"/>
                        <a:gd name="connsiteX25" fmla="*/ 0 w 4490041"/>
                        <a:gd name="connsiteY25" fmla="*/ 4653456 h 6391683"/>
                        <a:gd name="connsiteX26" fmla="*/ 0 w 4490041"/>
                        <a:gd name="connsiteY26" fmla="*/ 4207469 h 6391683"/>
                        <a:gd name="connsiteX27" fmla="*/ 0 w 4490041"/>
                        <a:gd name="connsiteY27" fmla="*/ 3614634 h 6391683"/>
                        <a:gd name="connsiteX28" fmla="*/ 0 w 4490041"/>
                        <a:gd name="connsiteY28" fmla="*/ 3119697 h 6391683"/>
                        <a:gd name="connsiteX29" fmla="*/ 0 w 4490041"/>
                        <a:gd name="connsiteY29" fmla="*/ 2673711 h 6391683"/>
                        <a:gd name="connsiteX30" fmla="*/ 0 w 4490041"/>
                        <a:gd name="connsiteY30" fmla="*/ 2276674 h 6391683"/>
                        <a:gd name="connsiteX31" fmla="*/ 0 w 4490041"/>
                        <a:gd name="connsiteY31" fmla="*/ 1830688 h 6391683"/>
                        <a:gd name="connsiteX32" fmla="*/ 0 w 4490041"/>
                        <a:gd name="connsiteY32" fmla="*/ 1384701 h 6391683"/>
                        <a:gd name="connsiteX33" fmla="*/ 0 w 4490041"/>
                        <a:gd name="connsiteY33" fmla="*/ 748355 h 63916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4490041" h="6391683" fill="none" extrusionOk="0">
                          <a:moveTo>
                            <a:pt x="0" y="748355"/>
                          </a:moveTo>
                          <a:cubicBezTo>
                            <a:pt x="-19018" y="345714"/>
                            <a:pt x="370465" y="95955"/>
                            <a:pt x="748355" y="0"/>
                          </a:cubicBezTo>
                          <a:cubicBezTo>
                            <a:pt x="951482" y="-53368"/>
                            <a:pt x="1111951" y="16329"/>
                            <a:pt x="1406888" y="0"/>
                          </a:cubicBezTo>
                          <a:cubicBezTo>
                            <a:pt x="1701825" y="-16329"/>
                            <a:pt x="1773807" y="47618"/>
                            <a:pt x="1945687" y="0"/>
                          </a:cubicBezTo>
                          <a:cubicBezTo>
                            <a:pt x="2117567" y="-47618"/>
                            <a:pt x="2233742" y="39601"/>
                            <a:pt x="2454554" y="0"/>
                          </a:cubicBezTo>
                          <a:cubicBezTo>
                            <a:pt x="2675366" y="-39601"/>
                            <a:pt x="2735370" y="4571"/>
                            <a:pt x="2993353" y="0"/>
                          </a:cubicBezTo>
                          <a:cubicBezTo>
                            <a:pt x="3251336" y="-4571"/>
                            <a:pt x="3445397" y="47887"/>
                            <a:pt x="3741686" y="0"/>
                          </a:cubicBezTo>
                          <a:cubicBezTo>
                            <a:pt x="4082856" y="8649"/>
                            <a:pt x="4564340" y="413089"/>
                            <a:pt x="4490041" y="748355"/>
                          </a:cubicBezTo>
                          <a:cubicBezTo>
                            <a:pt x="4498906" y="908725"/>
                            <a:pt x="4487760" y="1020808"/>
                            <a:pt x="4490041" y="1145392"/>
                          </a:cubicBezTo>
                          <a:cubicBezTo>
                            <a:pt x="4492322" y="1269976"/>
                            <a:pt x="4440999" y="1437708"/>
                            <a:pt x="4490041" y="1689278"/>
                          </a:cubicBezTo>
                          <a:cubicBezTo>
                            <a:pt x="4539083" y="1940848"/>
                            <a:pt x="4437311" y="2188172"/>
                            <a:pt x="4490041" y="2331063"/>
                          </a:cubicBezTo>
                          <a:cubicBezTo>
                            <a:pt x="4542771" y="2473954"/>
                            <a:pt x="4452642" y="2649607"/>
                            <a:pt x="4490041" y="2923899"/>
                          </a:cubicBezTo>
                          <a:cubicBezTo>
                            <a:pt x="4527440" y="3198191"/>
                            <a:pt x="4451366" y="3257742"/>
                            <a:pt x="4490041" y="3418835"/>
                          </a:cubicBezTo>
                          <a:cubicBezTo>
                            <a:pt x="4528716" y="3579928"/>
                            <a:pt x="4486076" y="3846514"/>
                            <a:pt x="4490041" y="4011670"/>
                          </a:cubicBezTo>
                          <a:cubicBezTo>
                            <a:pt x="4494006" y="4176826"/>
                            <a:pt x="4487962" y="4307176"/>
                            <a:pt x="4490041" y="4457657"/>
                          </a:cubicBezTo>
                          <a:cubicBezTo>
                            <a:pt x="4492120" y="4608138"/>
                            <a:pt x="4441923" y="4851131"/>
                            <a:pt x="4490041" y="5001543"/>
                          </a:cubicBezTo>
                          <a:cubicBezTo>
                            <a:pt x="4538159" y="5151955"/>
                            <a:pt x="4456110" y="5333872"/>
                            <a:pt x="4490041" y="5643328"/>
                          </a:cubicBezTo>
                          <a:cubicBezTo>
                            <a:pt x="4514726" y="6018201"/>
                            <a:pt x="4219192" y="6341162"/>
                            <a:pt x="3741686" y="6391683"/>
                          </a:cubicBezTo>
                          <a:cubicBezTo>
                            <a:pt x="3609806" y="6427180"/>
                            <a:pt x="3362300" y="6333779"/>
                            <a:pt x="3113086" y="6391683"/>
                          </a:cubicBezTo>
                          <a:cubicBezTo>
                            <a:pt x="2863872" y="6449587"/>
                            <a:pt x="2696995" y="6341857"/>
                            <a:pt x="2544354" y="6391683"/>
                          </a:cubicBezTo>
                          <a:cubicBezTo>
                            <a:pt x="2391713" y="6441509"/>
                            <a:pt x="2180216" y="6327578"/>
                            <a:pt x="2005554" y="6391683"/>
                          </a:cubicBezTo>
                          <a:cubicBezTo>
                            <a:pt x="1830892" y="6455788"/>
                            <a:pt x="1659365" y="6353675"/>
                            <a:pt x="1406888" y="6391683"/>
                          </a:cubicBezTo>
                          <a:cubicBezTo>
                            <a:pt x="1154411" y="6429691"/>
                            <a:pt x="1062463" y="6350709"/>
                            <a:pt x="748355" y="6391683"/>
                          </a:cubicBezTo>
                          <a:cubicBezTo>
                            <a:pt x="348330" y="6380764"/>
                            <a:pt x="3269" y="5961316"/>
                            <a:pt x="0" y="5643328"/>
                          </a:cubicBezTo>
                          <a:cubicBezTo>
                            <a:pt x="-5545" y="5520919"/>
                            <a:pt x="33576" y="5402682"/>
                            <a:pt x="0" y="5246291"/>
                          </a:cubicBezTo>
                          <a:cubicBezTo>
                            <a:pt x="-33576" y="5089900"/>
                            <a:pt x="59880" y="4837032"/>
                            <a:pt x="0" y="4653456"/>
                          </a:cubicBezTo>
                          <a:cubicBezTo>
                            <a:pt x="-59880" y="4469881"/>
                            <a:pt x="2742" y="4359606"/>
                            <a:pt x="0" y="4207469"/>
                          </a:cubicBezTo>
                          <a:cubicBezTo>
                            <a:pt x="-2742" y="4055332"/>
                            <a:pt x="14857" y="3797799"/>
                            <a:pt x="0" y="3614634"/>
                          </a:cubicBezTo>
                          <a:cubicBezTo>
                            <a:pt x="-14857" y="3431469"/>
                            <a:pt x="33523" y="3263363"/>
                            <a:pt x="0" y="3119697"/>
                          </a:cubicBezTo>
                          <a:cubicBezTo>
                            <a:pt x="-33523" y="2976031"/>
                            <a:pt x="20774" y="2871528"/>
                            <a:pt x="0" y="2673711"/>
                          </a:cubicBezTo>
                          <a:cubicBezTo>
                            <a:pt x="-20774" y="2475894"/>
                            <a:pt x="3846" y="2448248"/>
                            <a:pt x="0" y="2276674"/>
                          </a:cubicBezTo>
                          <a:cubicBezTo>
                            <a:pt x="-3846" y="2105100"/>
                            <a:pt x="50706" y="2038953"/>
                            <a:pt x="0" y="1830688"/>
                          </a:cubicBezTo>
                          <a:cubicBezTo>
                            <a:pt x="-50706" y="1622423"/>
                            <a:pt x="31406" y="1558202"/>
                            <a:pt x="0" y="1384701"/>
                          </a:cubicBezTo>
                          <a:cubicBezTo>
                            <a:pt x="-31406" y="1211200"/>
                            <a:pt x="18070" y="1032134"/>
                            <a:pt x="0" y="748355"/>
                          </a:cubicBezTo>
                          <a:close/>
                        </a:path>
                        <a:path w="4490041" h="6391683" stroke="0" extrusionOk="0">
                          <a:moveTo>
                            <a:pt x="0" y="748355"/>
                          </a:moveTo>
                          <a:cubicBezTo>
                            <a:pt x="-96743" y="275377"/>
                            <a:pt x="238025" y="36415"/>
                            <a:pt x="748355" y="0"/>
                          </a:cubicBezTo>
                          <a:cubicBezTo>
                            <a:pt x="1021981" y="-1957"/>
                            <a:pt x="1219392" y="55004"/>
                            <a:pt x="1406888" y="0"/>
                          </a:cubicBezTo>
                          <a:cubicBezTo>
                            <a:pt x="1594384" y="-55004"/>
                            <a:pt x="1807628" y="58569"/>
                            <a:pt x="1975621" y="0"/>
                          </a:cubicBezTo>
                          <a:cubicBezTo>
                            <a:pt x="2143614" y="-58569"/>
                            <a:pt x="2266547" y="44464"/>
                            <a:pt x="2514420" y="0"/>
                          </a:cubicBezTo>
                          <a:cubicBezTo>
                            <a:pt x="2762293" y="-44464"/>
                            <a:pt x="2916920" y="65483"/>
                            <a:pt x="3143020" y="0"/>
                          </a:cubicBezTo>
                          <a:cubicBezTo>
                            <a:pt x="3369120" y="-65483"/>
                            <a:pt x="3504504" y="18192"/>
                            <a:pt x="3741686" y="0"/>
                          </a:cubicBezTo>
                          <a:cubicBezTo>
                            <a:pt x="4218991" y="-104151"/>
                            <a:pt x="4423771" y="393288"/>
                            <a:pt x="4490041" y="748355"/>
                          </a:cubicBezTo>
                          <a:cubicBezTo>
                            <a:pt x="4517708" y="980801"/>
                            <a:pt x="4468449" y="1162005"/>
                            <a:pt x="4490041" y="1292241"/>
                          </a:cubicBezTo>
                          <a:cubicBezTo>
                            <a:pt x="4511633" y="1422477"/>
                            <a:pt x="4485665" y="1537242"/>
                            <a:pt x="4490041" y="1689278"/>
                          </a:cubicBezTo>
                          <a:cubicBezTo>
                            <a:pt x="4494417" y="1841314"/>
                            <a:pt x="4476445" y="2044599"/>
                            <a:pt x="4490041" y="2233163"/>
                          </a:cubicBezTo>
                          <a:cubicBezTo>
                            <a:pt x="4503637" y="2421728"/>
                            <a:pt x="4485616" y="2607933"/>
                            <a:pt x="4490041" y="2777049"/>
                          </a:cubicBezTo>
                          <a:cubicBezTo>
                            <a:pt x="4494466" y="2946165"/>
                            <a:pt x="4443083" y="3151913"/>
                            <a:pt x="4490041" y="3271986"/>
                          </a:cubicBezTo>
                          <a:cubicBezTo>
                            <a:pt x="4536999" y="3392059"/>
                            <a:pt x="4483935" y="3691616"/>
                            <a:pt x="4490041" y="3913771"/>
                          </a:cubicBezTo>
                          <a:cubicBezTo>
                            <a:pt x="4496147" y="4135927"/>
                            <a:pt x="4468818" y="4355940"/>
                            <a:pt x="4490041" y="4555556"/>
                          </a:cubicBezTo>
                          <a:cubicBezTo>
                            <a:pt x="4511264" y="4755172"/>
                            <a:pt x="4449217" y="4836310"/>
                            <a:pt x="4490041" y="5001543"/>
                          </a:cubicBezTo>
                          <a:cubicBezTo>
                            <a:pt x="4530865" y="5166776"/>
                            <a:pt x="4428403" y="5342726"/>
                            <a:pt x="4490041" y="5643328"/>
                          </a:cubicBezTo>
                          <a:cubicBezTo>
                            <a:pt x="4457207" y="5989702"/>
                            <a:pt x="4161586" y="6302474"/>
                            <a:pt x="3741686" y="6391683"/>
                          </a:cubicBezTo>
                          <a:cubicBezTo>
                            <a:pt x="3595805" y="6440847"/>
                            <a:pt x="3253590" y="6383264"/>
                            <a:pt x="3113086" y="6391683"/>
                          </a:cubicBezTo>
                          <a:cubicBezTo>
                            <a:pt x="2972582" y="6400102"/>
                            <a:pt x="2805331" y="6387015"/>
                            <a:pt x="2574287" y="6391683"/>
                          </a:cubicBezTo>
                          <a:cubicBezTo>
                            <a:pt x="2343243" y="6396351"/>
                            <a:pt x="2112364" y="6368142"/>
                            <a:pt x="1915754" y="6391683"/>
                          </a:cubicBezTo>
                          <a:cubicBezTo>
                            <a:pt x="1719144" y="6415224"/>
                            <a:pt x="1494198" y="6329754"/>
                            <a:pt x="1317088" y="6391683"/>
                          </a:cubicBezTo>
                          <a:cubicBezTo>
                            <a:pt x="1139978" y="6453612"/>
                            <a:pt x="877855" y="6376778"/>
                            <a:pt x="748355" y="6391683"/>
                          </a:cubicBezTo>
                          <a:cubicBezTo>
                            <a:pt x="331979" y="6308862"/>
                            <a:pt x="97187" y="6076898"/>
                            <a:pt x="0" y="5643328"/>
                          </a:cubicBezTo>
                          <a:cubicBezTo>
                            <a:pt x="-56823" y="5497966"/>
                            <a:pt x="43168" y="5219210"/>
                            <a:pt x="0" y="5099442"/>
                          </a:cubicBezTo>
                          <a:cubicBezTo>
                            <a:pt x="-43168" y="4979674"/>
                            <a:pt x="33999" y="4708135"/>
                            <a:pt x="0" y="4555556"/>
                          </a:cubicBezTo>
                          <a:cubicBezTo>
                            <a:pt x="-33999" y="4402977"/>
                            <a:pt x="5888" y="4238617"/>
                            <a:pt x="0" y="4109570"/>
                          </a:cubicBezTo>
                          <a:cubicBezTo>
                            <a:pt x="-5888" y="3980523"/>
                            <a:pt x="40597" y="3669450"/>
                            <a:pt x="0" y="3516734"/>
                          </a:cubicBezTo>
                          <a:cubicBezTo>
                            <a:pt x="-40597" y="3364018"/>
                            <a:pt x="41944" y="3185173"/>
                            <a:pt x="0" y="3070748"/>
                          </a:cubicBezTo>
                          <a:cubicBezTo>
                            <a:pt x="-41944" y="2956323"/>
                            <a:pt x="55311" y="2731176"/>
                            <a:pt x="0" y="2477912"/>
                          </a:cubicBezTo>
                          <a:cubicBezTo>
                            <a:pt x="-55311" y="2224648"/>
                            <a:pt x="38141" y="2265945"/>
                            <a:pt x="0" y="2080875"/>
                          </a:cubicBezTo>
                          <a:cubicBezTo>
                            <a:pt x="-38141" y="1895805"/>
                            <a:pt x="68106" y="1611186"/>
                            <a:pt x="0" y="1488040"/>
                          </a:cubicBezTo>
                          <a:cubicBezTo>
                            <a:pt x="-68106" y="1364894"/>
                            <a:pt x="64499" y="1043984"/>
                            <a:pt x="0" y="7483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EB1881-8EBF-30AE-B8DC-DC3AF7C36DEB}"/>
                </a:ext>
              </a:extLst>
            </p:cNvPr>
            <p:cNvSpPr txBox="1"/>
            <p:nvPr/>
          </p:nvSpPr>
          <p:spPr>
            <a:xfrm>
              <a:off x="49175" y="197737"/>
              <a:ext cx="6095114" cy="114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u="sng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Disaster Zone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E14D10-0020-16D8-184A-A9647885C6C1}"/>
              </a:ext>
            </a:extLst>
          </p:cNvPr>
          <p:cNvGrpSpPr/>
          <p:nvPr/>
        </p:nvGrpSpPr>
        <p:grpSpPr>
          <a:xfrm>
            <a:off x="8016949" y="-74428"/>
            <a:ext cx="6686549" cy="1871058"/>
            <a:chOff x="49175" y="197737"/>
            <a:chExt cx="6095114" cy="252774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A714066-899D-9F61-6C3F-BEA946B135BE}"/>
                </a:ext>
              </a:extLst>
            </p:cNvPr>
            <p:cNvSpPr/>
            <p:nvPr/>
          </p:nvSpPr>
          <p:spPr>
            <a:xfrm>
              <a:off x="180753" y="567069"/>
              <a:ext cx="2918637" cy="21584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Communication with the agents in the Disaster Zone, to include notifications/alerts to civilian discovery with location and health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Receive SAR Robots low on </a:t>
              </a:r>
              <a:r>
                <a:rPr lang="en-US" sz="1050" dirty="0"/>
                <a:t>Supplies</a:t>
              </a:r>
            </a:p>
            <a:p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Outputs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Deploy SAR Robots/Agents</a:t>
              </a:r>
            </a:p>
            <a:p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Actions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Deploy SAR Robots/Agents, Record Survivor and Deceased Data, Record SAR Robots Service 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sz="105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1FBA37-5C97-CC67-AA66-6794DA2B7C81}"/>
                </a:ext>
              </a:extLst>
            </p:cNvPr>
            <p:cNvSpPr txBox="1"/>
            <p:nvPr/>
          </p:nvSpPr>
          <p:spPr>
            <a:xfrm>
              <a:off x="49175" y="197737"/>
              <a:ext cx="60951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u="sng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Forward Operations Base (FOB)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6DFD6A-BDEB-A2EC-86DA-C93BC21E8DA7}"/>
              </a:ext>
            </a:extLst>
          </p:cNvPr>
          <p:cNvGrpSpPr/>
          <p:nvPr/>
        </p:nvGrpSpPr>
        <p:grpSpPr>
          <a:xfrm>
            <a:off x="8016949" y="1907711"/>
            <a:ext cx="6095114" cy="1968417"/>
            <a:chOff x="49175" y="197737"/>
            <a:chExt cx="6095114" cy="196841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B27B7C3-7E66-3577-0D38-F182BF53C838}"/>
                </a:ext>
              </a:extLst>
            </p:cNvPr>
            <p:cNvSpPr/>
            <p:nvPr/>
          </p:nvSpPr>
          <p:spPr>
            <a:xfrm>
              <a:off x="180753" y="433046"/>
              <a:ext cx="3214613" cy="17331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SAR Agents arrive after locating and loading civilians in nominal health in disaster zone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Civilians arrive for evac</a:t>
              </a:r>
            </a:p>
            <a:p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Outputs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SAR Agents return to operations after unloading civilians</a:t>
              </a:r>
            </a:p>
            <a:p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Actions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Record number of civilians </a:t>
              </a:r>
              <a:r>
                <a:rPr lang="en-US" sz="1050" dirty="0" err="1">
                  <a:ln w="0"/>
                  <a:solidFill>
                    <a:schemeClr val="tx1"/>
                  </a:solidFill>
                </a:rPr>
                <a:t>evac’d</a:t>
              </a:r>
              <a:endParaRPr lang="en-US" sz="1050" dirty="0">
                <a:ln w="0"/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50" dirty="0">
                <a:ln w="0"/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sz="105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EDCB36-6B29-5D0D-2A3D-D2C43CC79F94}"/>
                </a:ext>
              </a:extLst>
            </p:cNvPr>
            <p:cNvSpPr txBox="1"/>
            <p:nvPr/>
          </p:nvSpPr>
          <p:spPr>
            <a:xfrm>
              <a:off x="49175" y="197737"/>
              <a:ext cx="60951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u="sng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Evacuation Zone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CF8736-722E-EDBD-EEFC-024FB838D6A6}"/>
              </a:ext>
            </a:extLst>
          </p:cNvPr>
          <p:cNvGrpSpPr/>
          <p:nvPr/>
        </p:nvGrpSpPr>
        <p:grpSpPr>
          <a:xfrm>
            <a:off x="8016949" y="3987210"/>
            <a:ext cx="6095114" cy="2287769"/>
            <a:chOff x="49175" y="197737"/>
            <a:chExt cx="6095114" cy="228776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4FB2AD7-588E-6B89-86ED-669487797078}"/>
                </a:ext>
              </a:extLst>
            </p:cNvPr>
            <p:cNvSpPr/>
            <p:nvPr/>
          </p:nvSpPr>
          <p:spPr>
            <a:xfrm>
              <a:off x="180754" y="567069"/>
              <a:ext cx="3214612" cy="191843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SAR Agents arrive after locating and loading civilians in non-nominal health in disaster zone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Civilians arrive for medical treatment</a:t>
              </a:r>
            </a:p>
            <a:p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Outputs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SAR Agents return to operations after unloading civilians</a:t>
              </a:r>
            </a:p>
            <a:p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Actions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Record number of civilians that receive treatment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50" dirty="0">
                <a:ln w="0"/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sz="10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743E17-2BED-B409-DFD5-4DA75773D08F}"/>
                </a:ext>
              </a:extLst>
            </p:cNvPr>
            <p:cNvSpPr txBox="1"/>
            <p:nvPr/>
          </p:nvSpPr>
          <p:spPr>
            <a:xfrm>
              <a:off x="49175" y="197737"/>
              <a:ext cx="60951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u="sng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Medical Zone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4DA1D6-2DB7-B5CE-789F-37238FB60249}"/>
              </a:ext>
            </a:extLst>
          </p:cNvPr>
          <p:cNvGrpSpPr/>
          <p:nvPr/>
        </p:nvGrpSpPr>
        <p:grpSpPr>
          <a:xfrm>
            <a:off x="2927497" y="526199"/>
            <a:ext cx="6686549" cy="2068143"/>
            <a:chOff x="49175" y="197737"/>
            <a:chExt cx="6095114" cy="274060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6386421-10E7-D977-659F-2D4D98155AC2}"/>
                </a:ext>
              </a:extLst>
            </p:cNvPr>
            <p:cNvSpPr/>
            <p:nvPr/>
          </p:nvSpPr>
          <p:spPr>
            <a:xfrm>
              <a:off x="180753" y="567069"/>
              <a:ext cx="2971506" cy="23712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Communication with the agents in the Disaster Zone, to include location of other agents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Information about the canvas and spatial cognition of areas of interest</a:t>
              </a:r>
              <a:endParaRPr lang="en-US" sz="1050" dirty="0"/>
            </a:p>
            <a:p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Outputs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Self Location , Alerts/Notifications of Civilian discovery, Communications</a:t>
              </a:r>
            </a:p>
            <a:p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Actions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Move, Investigate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sz="105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906B74-B77F-7C76-75F4-9313524FF238}"/>
                </a:ext>
              </a:extLst>
            </p:cNvPr>
            <p:cNvSpPr txBox="1"/>
            <p:nvPr/>
          </p:nvSpPr>
          <p:spPr>
            <a:xfrm>
              <a:off x="49175" y="197737"/>
              <a:ext cx="6095114" cy="4078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u="sng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SAR Agents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FF26226-4C12-D5CC-5D4F-676F1E99459B}"/>
              </a:ext>
            </a:extLst>
          </p:cNvPr>
          <p:cNvGrpSpPr/>
          <p:nvPr/>
        </p:nvGrpSpPr>
        <p:grpSpPr>
          <a:xfrm>
            <a:off x="2927498" y="2580423"/>
            <a:ext cx="6686549" cy="2068143"/>
            <a:chOff x="49175" y="197737"/>
            <a:chExt cx="6095114" cy="2740609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CA723A9-4E5A-B08F-147A-AD10793F8CB3}"/>
                </a:ext>
              </a:extLst>
            </p:cNvPr>
            <p:cNvSpPr/>
            <p:nvPr/>
          </p:nvSpPr>
          <p:spPr>
            <a:xfrm>
              <a:off x="180753" y="567069"/>
              <a:ext cx="2971506" cy="23712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Communication with the agents in the Disaster Zone, to include location of other agents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Information about the canvas and spatial cognition of areas of interest</a:t>
              </a:r>
              <a:endParaRPr lang="en-US" sz="1050" dirty="0"/>
            </a:p>
            <a:p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Outputs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Self Location , Alerts/Notifications of Civilian discovery, Communications</a:t>
              </a:r>
            </a:p>
            <a:p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Actions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Move, Investigate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sz="105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4B5B9B0-779D-DA5C-5BE1-433B247A820F}"/>
                </a:ext>
              </a:extLst>
            </p:cNvPr>
            <p:cNvSpPr txBox="1"/>
            <p:nvPr/>
          </p:nvSpPr>
          <p:spPr>
            <a:xfrm>
              <a:off x="49175" y="197737"/>
              <a:ext cx="6095114" cy="4078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u="sng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UAVs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91CF48-84A2-36D8-7661-CC1E10F5BE72}"/>
              </a:ext>
            </a:extLst>
          </p:cNvPr>
          <p:cNvGrpSpPr/>
          <p:nvPr/>
        </p:nvGrpSpPr>
        <p:grpSpPr>
          <a:xfrm>
            <a:off x="2927497" y="4638637"/>
            <a:ext cx="6686549" cy="2068143"/>
            <a:chOff x="49175" y="197737"/>
            <a:chExt cx="6095114" cy="2740609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F99F6CBA-44C3-491D-A881-405DC26086E1}"/>
                </a:ext>
              </a:extLst>
            </p:cNvPr>
            <p:cNvSpPr/>
            <p:nvPr/>
          </p:nvSpPr>
          <p:spPr>
            <a:xfrm>
              <a:off x="180753" y="567069"/>
              <a:ext cx="2971506" cy="23712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Communication with the agents in the Disaster Zone, to include location of other agents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Information about the canvas and spatial cognition of areas of interest</a:t>
              </a:r>
              <a:endParaRPr lang="en-US" sz="1050" dirty="0"/>
            </a:p>
            <a:p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Outputs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Self Location , Alerts/Notifications of Civilian discovery, Communications</a:t>
              </a:r>
            </a:p>
            <a:p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Actions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</a:rPr>
                <a:t>Move, Investigate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sz="105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8F33085-9F93-3FFB-B963-BBC3DC81FD98}"/>
                </a:ext>
              </a:extLst>
            </p:cNvPr>
            <p:cNvSpPr txBox="1"/>
            <p:nvPr/>
          </p:nvSpPr>
          <p:spPr>
            <a:xfrm>
              <a:off x="49175" y="197737"/>
              <a:ext cx="6095114" cy="4078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u="sng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Drones</a:t>
              </a:r>
            </a:p>
          </p:txBody>
        </p:sp>
      </p:grp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9D3BDA97-A30D-ADE4-9D26-2C56D6DDDDC6}"/>
              </a:ext>
            </a:extLst>
          </p:cNvPr>
          <p:cNvCxnSpPr>
            <a:cxnSpLocks/>
            <a:stCxn id="32" idx="1"/>
            <a:endCxn id="38" idx="1"/>
          </p:cNvCxnSpPr>
          <p:nvPr/>
        </p:nvCxnSpPr>
        <p:spPr>
          <a:xfrm rot="10800000" flipH="1" flipV="1">
            <a:off x="3071842" y="1699625"/>
            <a:ext cx="1" cy="2054224"/>
          </a:xfrm>
          <a:prstGeom prst="curvedConnector3">
            <a:avLst>
              <a:gd name="adj1" fmla="val -22860000000"/>
            </a:avLst>
          </a:prstGeom>
          <a:ln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71BC8C1C-0954-EC29-0B25-9293C9DCE22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52793" y="3753849"/>
            <a:ext cx="12700" cy="2054223"/>
          </a:xfrm>
          <a:prstGeom prst="curvedConnector3">
            <a:avLst>
              <a:gd name="adj1" fmla="val 1800000"/>
            </a:avLst>
          </a:prstGeom>
          <a:ln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CDA61676-59F2-AF74-2E96-78C8B5A02077}"/>
              </a:ext>
            </a:extLst>
          </p:cNvPr>
          <p:cNvCxnSpPr>
            <a:cxnSpLocks/>
            <a:stCxn id="32" idx="3"/>
            <a:endCxn id="44" idx="3"/>
          </p:cNvCxnSpPr>
          <p:nvPr/>
        </p:nvCxnSpPr>
        <p:spPr>
          <a:xfrm>
            <a:off x="6331687" y="1699625"/>
            <a:ext cx="12700" cy="4112438"/>
          </a:xfrm>
          <a:prstGeom prst="curvedConnector3">
            <a:avLst>
              <a:gd name="adj1" fmla="val 1800000"/>
            </a:avLst>
          </a:prstGeom>
          <a:ln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0268D78-EEA0-1872-92A0-1CD9DBF075C9}"/>
              </a:ext>
            </a:extLst>
          </p:cNvPr>
          <p:cNvGrpSpPr/>
          <p:nvPr/>
        </p:nvGrpSpPr>
        <p:grpSpPr>
          <a:xfrm>
            <a:off x="6331687" y="1699624"/>
            <a:ext cx="1149165" cy="4112439"/>
            <a:chOff x="6331687" y="1699624"/>
            <a:chExt cx="1149165" cy="4112439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6A6B8D0-5689-BA43-5895-956FC975ABBE}"/>
                </a:ext>
              </a:extLst>
            </p:cNvPr>
            <p:cNvGrpSpPr/>
            <p:nvPr/>
          </p:nvGrpSpPr>
          <p:grpSpPr>
            <a:xfrm>
              <a:off x="6331687" y="1699624"/>
              <a:ext cx="1149165" cy="4112439"/>
              <a:chOff x="6331687" y="1699624"/>
              <a:chExt cx="1149165" cy="4112439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2CBD0C7A-D141-6C7B-5A73-BB80CE1A33A7}"/>
                  </a:ext>
                </a:extLst>
              </p:cNvPr>
              <p:cNvCxnSpPr>
                <a:stCxn id="32" idx="3"/>
              </p:cNvCxnSpPr>
              <p:nvPr/>
            </p:nvCxnSpPr>
            <p:spPr>
              <a:xfrm flipV="1">
                <a:off x="6331687" y="1699624"/>
                <a:ext cx="1149164" cy="1"/>
              </a:xfrm>
              <a:prstGeom prst="line">
                <a:avLst/>
              </a:prstGeom>
              <a:ln w="44450"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6280FF5-83EC-FF53-B696-85D13C58D5A4}"/>
                  </a:ext>
                </a:extLst>
              </p:cNvPr>
              <p:cNvCxnSpPr>
                <a:stCxn id="44" idx="3"/>
              </p:cNvCxnSpPr>
              <p:nvPr/>
            </p:nvCxnSpPr>
            <p:spPr>
              <a:xfrm flipV="1">
                <a:off x="6331687" y="5808072"/>
                <a:ext cx="1149165" cy="3991"/>
              </a:xfrm>
              <a:prstGeom prst="line">
                <a:avLst/>
              </a:prstGeom>
              <a:ln w="44450"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8D9A762E-D0CE-B572-D8D9-542DE3CCD5C4}"/>
                  </a:ext>
                </a:extLst>
              </p:cNvPr>
              <p:cNvCxnSpPr/>
              <p:nvPr/>
            </p:nvCxnSpPr>
            <p:spPr>
              <a:xfrm flipV="1">
                <a:off x="7480852" y="1699625"/>
                <a:ext cx="0" cy="4108447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99886BB-C0DA-5B0C-445A-1FFB92CD628E}"/>
                </a:ext>
              </a:extLst>
            </p:cNvPr>
            <p:cNvCxnSpPr>
              <a:stCxn id="38" idx="3"/>
            </p:cNvCxnSpPr>
            <p:nvPr/>
          </p:nvCxnSpPr>
          <p:spPr>
            <a:xfrm>
              <a:off x="6331688" y="3753849"/>
              <a:ext cx="1149164" cy="0"/>
            </a:xfrm>
            <a:prstGeom prst="line">
              <a:avLst/>
            </a:prstGeom>
            <a:ln w="4445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01B5022-33FD-6BFD-93EB-E41F8FC30C0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480851" y="997793"/>
            <a:ext cx="680444" cy="687913"/>
          </a:xfrm>
          <a:prstGeom prst="line">
            <a:avLst/>
          </a:prstGeom>
          <a:ln w="444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4786364-BE28-6A1B-2E5C-1D01775854C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480851" y="3009574"/>
            <a:ext cx="667676" cy="0"/>
          </a:xfrm>
          <a:prstGeom prst="line">
            <a:avLst/>
          </a:prstGeom>
          <a:ln w="444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5D8F110-2419-1D35-3465-082DA97761A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474468" y="5315761"/>
            <a:ext cx="674060" cy="0"/>
          </a:xfrm>
          <a:prstGeom prst="line">
            <a:avLst/>
          </a:prstGeom>
          <a:ln w="444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A25199F3-50C3-23CC-B76C-9D866788D71E}"/>
              </a:ext>
            </a:extLst>
          </p:cNvPr>
          <p:cNvCxnSpPr>
            <a:cxnSpLocks/>
            <a:stCxn id="26" idx="3"/>
            <a:endCxn id="4" idx="3"/>
          </p:cNvCxnSpPr>
          <p:nvPr/>
        </p:nvCxnSpPr>
        <p:spPr>
          <a:xfrm flipV="1">
            <a:off x="11363140" y="997793"/>
            <a:ext cx="12700" cy="4317968"/>
          </a:xfrm>
          <a:prstGeom prst="curvedConnector3">
            <a:avLst>
              <a:gd name="adj1" fmla="val 180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16678CF-99AD-28C2-04D9-27AB8780D68A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flipV="1">
            <a:off x="9755834" y="1796630"/>
            <a:ext cx="6384" cy="34639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F10A943-8B6C-F38D-E20A-82ECD2646242}"/>
              </a:ext>
            </a:extLst>
          </p:cNvPr>
          <p:cNvSpPr/>
          <p:nvPr/>
        </p:nvSpPr>
        <p:spPr>
          <a:xfrm>
            <a:off x="6715963" y="628446"/>
            <a:ext cx="1403149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Communication and Physical Movements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652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273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Burger, Trevor Allen</dc:creator>
  <cp:lastModifiedBy>Burger, Trevor Allen</cp:lastModifiedBy>
  <cp:revision>6</cp:revision>
  <dcterms:created xsi:type="dcterms:W3CDTF">2023-04-29T14:57:33Z</dcterms:created>
  <dcterms:modified xsi:type="dcterms:W3CDTF">2023-04-29T20:04:18Z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2023-04-29T14:57:33Z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ad3a76a5-8890-40e2-bcbe-2ea9124d718d</vt:lpwstr>
  </property>
  <property fmtid="{D5CDD505-2E9C-101B-9397-08002B2CF9AE}" pid="8" name="MSIP_Label_4044bd30-2ed7-4c9d-9d12-46200872a97b_ContentBits">
    <vt:lpwstr>0</vt:lpwstr>
  </property>
</Properties>
</file>