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867DEC-F1AE-4F77-B2C7-053AC463E471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6516CB-4A7A-4AD4-893C-14361FBDD358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84133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DEC-F1AE-4F77-B2C7-053AC463E471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16CB-4A7A-4AD4-893C-14361FBDD3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027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DEC-F1AE-4F77-B2C7-053AC463E471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16CB-4A7A-4AD4-893C-14361FBDD3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67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DEC-F1AE-4F77-B2C7-053AC463E471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16CB-4A7A-4AD4-893C-14361FBDD3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647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867DEC-F1AE-4F77-B2C7-053AC463E471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6516CB-4A7A-4AD4-893C-14361FBDD358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944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DEC-F1AE-4F77-B2C7-053AC463E471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16CB-4A7A-4AD4-893C-14361FBDD3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879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DEC-F1AE-4F77-B2C7-053AC463E471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16CB-4A7A-4AD4-893C-14361FBDD3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2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DEC-F1AE-4F77-B2C7-053AC463E471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16CB-4A7A-4AD4-893C-14361FBDD3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08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DEC-F1AE-4F77-B2C7-053AC463E471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16CB-4A7A-4AD4-893C-14361FBDD3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752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867DEC-F1AE-4F77-B2C7-053AC463E471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6516CB-4A7A-4AD4-893C-14361FBDD35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786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867DEC-F1AE-4F77-B2C7-053AC463E471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6516CB-4A7A-4AD4-893C-14361FBDD35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0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867DEC-F1AE-4F77-B2C7-053AC463E471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6516CB-4A7A-4AD4-893C-14361FBDD35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32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D7D2D8-1581-465C-BEC1-32FBA4BB6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FB-CPU </a:t>
            </a:r>
            <a:r>
              <a:rPr lang="tr-TR" dirty="0" err="1"/>
              <a:t>SystemVerılog</a:t>
            </a:r>
            <a:r>
              <a:rPr lang="tr-TR" dirty="0"/>
              <a:t> </a:t>
            </a:r>
            <a:r>
              <a:rPr lang="tr-TR" dirty="0" err="1"/>
              <a:t>Testbench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4F4FE5-F23A-4DBA-8E93-467A487CB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551" y="3886680"/>
            <a:ext cx="6922382" cy="1910281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Hazırlayanlar:</a:t>
            </a:r>
          </a:p>
          <a:p>
            <a:r>
              <a:rPr lang="tr-TR" dirty="0"/>
              <a:t>Recep </a:t>
            </a:r>
            <a:r>
              <a:rPr lang="tr-TR" dirty="0" err="1"/>
              <a:t>Gemalmaz</a:t>
            </a:r>
            <a:endParaRPr lang="tr-TR" dirty="0"/>
          </a:p>
          <a:p>
            <a:r>
              <a:rPr lang="tr-TR" dirty="0"/>
              <a:t>Berk Tunç</a:t>
            </a:r>
          </a:p>
          <a:p>
            <a:r>
              <a:rPr lang="tr-TR" dirty="0"/>
              <a:t>Ogün Berat Gürses</a:t>
            </a:r>
          </a:p>
          <a:p>
            <a:r>
              <a:rPr lang="tr-TR" dirty="0"/>
              <a:t>Evrim Arda Kalafat</a:t>
            </a:r>
          </a:p>
          <a:p>
            <a:r>
              <a:rPr lang="tr-TR" dirty="0"/>
              <a:t>Cüneyt Balcı</a:t>
            </a:r>
          </a:p>
        </p:txBody>
      </p:sp>
    </p:spTree>
    <p:extLst>
      <p:ext uri="{BB962C8B-B14F-4D97-AF65-F5344CB8AC3E}">
        <p14:creationId xmlns:p14="http://schemas.microsoft.com/office/powerpoint/2010/main" val="429495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8C2260-34C9-46CD-ABD2-A36D4D0B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Elde Edilen Çıktılar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FA0575E-4B9D-4D84-B3DF-551ED5BB3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380" y="1288873"/>
            <a:ext cx="8565239" cy="4596815"/>
          </a:xfrm>
        </p:spPr>
      </p:pic>
    </p:spTree>
    <p:extLst>
      <p:ext uri="{BB962C8B-B14F-4D97-AF65-F5344CB8AC3E}">
        <p14:creationId xmlns:p14="http://schemas.microsoft.com/office/powerpoint/2010/main" val="353858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C191C0-E96A-4C8E-B0C9-3022CBD7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4608"/>
            <a:ext cx="9601200" cy="952877"/>
          </a:xfrm>
        </p:spPr>
        <p:txBody>
          <a:bodyPr/>
          <a:lstStyle/>
          <a:p>
            <a:pPr algn="ctr"/>
            <a:r>
              <a:rPr lang="tr-TR" dirty="0"/>
              <a:t>Test Kısmı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273DAD-7E6B-47B9-8F00-E9CCD24E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7485"/>
            <a:ext cx="9601200" cy="358140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8D0D208-8635-400C-AA00-8B07C876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94034"/>
            <a:ext cx="8211312" cy="454037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7B94EEF-DFA7-4BC7-863E-4CB4953C4F66}"/>
              </a:ext>
            </a:extLst>
          </p:cNvPr>
          <p:cNvSpPr txBox="1"/>
          <p:nvPr/>
        </p:nvSpPr>
        <p:spPr>
          <a:xfrm>
            <a:off x="1444028" y="5801762"/>
            <a:ext cx="86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394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F007D9-2B33-42F4-8314-95587F17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9076"/>
            <a:ext cx="9601200" cy="872606"/>
          </a:xfrm>
        </p:spPr>
        <p:txBody>
          <a:bodyPr/>
          <a:lstStyle/>
          <a:p>
            <a:pPr algn="ctr"/>
            <a:r>
              <a:rPr lang="tr-TR" dirty="0"/>
              <a:t>Elde Edilen Çıktılar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780AF4-5D18-4DF7-808F-AC27BEA3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9E77CD0-DCF8-4149-AE0A-1DF75C6C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" y="1166327"/>
            <a:ext cx="10626886" cy="547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0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1615FA-F056-4C56-8153-1FC9E18B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110343"/>
          </a:xfrm>
        </p:spPr>
        <p:txBody>
          <a:bodyPr/>
          <a:lstStyle/>
          <a:p>
            <a:pPr algn="ctr"/>
            <a:r>
              <a:rPr lang="tr-TR" dirty="0"/>
              <a:t>Proje Tanımı ve Projenin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D57DD3-46E7-4792-AF16-0BA5165D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33061"/>
            <a:ext cx="9601200" cy="3088433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Bu proje kapsamında dijital tasarım dersinde tamamlanan FB-CPU işlemcisinin </a:t>
            </a:r>
            <a:r>
              <a:rPr lang="tr-TR" dirty="0" err="1"/>
              <a:t>SystemVerilog</a:t>
            </a:r>
            <a:r>
              <a:rPr lang="tr-TR" dirty="0"/>
              <a:t> dili ile otonom kontrolünü yapan bir doğrulama ortamı geliştirilecektir. </a:t>
            </a:r>
          </a:p>
          <a:p>
            <a:r>
              <a:rPr lang="tr-TR" dirty="0"/>
              <a:t>tb_fbcpu.sv dosyasında iki adet sınıf tanımı yapılmıştır. </a:t>
            </a:r>
          </a:p>
          <a:p>
            <a:r>
              <a:rPr lang="tr-TR" dirty="0"/>
              <a:t>Bunlar; • </a:t>
            </a:r>
            <a:r>
              <a:rPr lang="tr-TR" dirty="0" err="1"/>
              <a:t>dosyaSinifi</a:t>
            </a:r>
            <a:r>
              <a:rPr lang="tr-TR" dirty="0"/>
              <a:t> • </a:t>
            </a:r>
            <a:r>
              <a:rPr lang="tr-TR" dirty="0" err="1"/>
              <a:t>testSinifi</a:t>
            </a:r>
            <a:endParaRPr lang="tr-TR" dirty="0"/>
          </a:p>
          <a:p>
            <a:r>
              <a:rPr lang="tr-TR" dirty="0"/>
              <a:t>Bu sınıflardan objeler türetilerek </a:t>
            </a:r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/>
              <a:t>begin</a:t>
            </a:r>
            <a:r>
              <a:rPr lang="tr-TR" dirty="0"/>
              <a:t> bloğu içerisinde sınıfın çeşitli fonksiyon ve değişkenleri kullanılarak FBCPU test edilmektedir.</a:t>
            </a:r>
          </a:p>
          <a:p>
            <a:r>
              <a:rPr lang="tr-TR" dirty="0"/>
              <a:t>Proje kapsamında </a:t>
            </a:r>
            <a:r>
              <a:rPr lang="tr-TR" dirty="0" err="1"/>
              <a:t>dosyaSinifi</a:t>
            </a:r>
            <a:r>
              <a:rPr lang="tr-TR" dirty="0"/>
              <a:t> ve </a:t>
            </a:r>
            <a:r>
              <a:rPr lang="tr-TR" dirty="0" err="1"/>
              <a:t>testSinifi</a:t>
            </a:r>
            <a:r>
              <a:rPr lang="tr-TR" dirty="0"/>
              <a:t> isimli sınıfların boş bırakılan sınıf içerikleri doldurulacaktır. Aşağıda </a:t>
            </a:r>
            <a:r>
              <a:rPr lang="tr-TR" dirty="0" err="1"/>
              <a:t>dosyaSinifi</a:t>
            </a:r>
            <a:r>
              <a:rPr lang="tr-TR" dirty="0"/>
              <a:t> ve </a:t>
            </a:r>
            <a:r>
              <a:rPr lang="tr-TR" dirty="0" err="1"/>
              <a:t>testSinifi</a:t>
            </a:r>
            <a:r>
              <a:rPr lang="tr-TR" dirty="0"/>
              <a:t> isimli sınıfların içerdiği değişken ve fonksiyonların bulunduğu tablo verilmektedir. </a:t>
            </a:r>
            <a:r>
              <a:rPr lang="tr-TR" dirty="0" err="1"/>
              <a:t>testSinifi</a:t>
            </a:r>
            <a:r>
              <a:rPr lang="tr-TR" dirty="0"/>
              <a:t> isimli sınıf </a:t>
            </a:r>
            <a:r>
              <a:rPr lang="tr-TR" dirty="0" err="1"/>
              <a:t>dosyaSinifi</a:t>
            </a:r>
            <a:r>
              <a:rPr lang="tr-TR" dirty="0"/>
              <a:t> sınıfından kalıtım yapılmıştır. </a:t>
            </a:r>
          </a:p>
          <a:p>
            <a:r>
              <a:rPr lang="tr-TR" dirty="0"/>
              <a:t>Proje kapsamında geliştirilen </a:t>
            </a:r>
            <a:r>
              <a:rPr lang="tr-TR" dirty="0" err="1"/>
              <a:t>testbench</a:t>
            </a:r>
            <a:r>
              <a:rPr lang="tr-TR" dirty="0"/>
              <a:t> hatalı bir FBCPU kodu ile denenerek </a:t>
            </a:r>
            <a:r>
              <a:rPr lang="tr-TR" dirty="0" err="1"/>
              <a:t>testbench</a:t>
            </a:r>
            <a:r>
              <a:rPr lang="tr-TR" dirty="0"/>
              <a:t> görevinin doğru yerine getirip getirmediği kontrol edilecektir.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3E620E5-95C6-4A67-A5C3-03D49AF83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5" y="4021494"/>
            <a:ext cx="6848111" cy="267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3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DC91CA-3EA9-4313-85A0-1D01E90D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46450"/>
            <a:ext cx="9601196" cy="839754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Gerekli fonksiyon bilgilendirmeleri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7308F1-864A-489F-BC66-F55A81F6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98171"/>
            <a:ext cx="9601196" cy="4177697"/>
          </a:xfrm>
        </p:spPr>
        <p:txBody>
          <a:bodyPr>
            <a:normAutofit/>
          </a:bodyPr>
          <a:lstStyle/>
          <a:p>
            <a:r>
              <a:rPr lang="tr-TR" dirty="0"/>
              <a:t>Aşağıda </a:t>
            </a:r>
            <a:r>
              <a:rPr lang="tr-TR" dirty="0" err="1"/>
              <a:t>dosyaSinifi</a:t>
            </a:r>
            <a:r>
              <a:rPr lang="tr-TR" dirty="0"/>
              <a:t> isimli sınıfın fonksiyonları açıklanmıştır.</a:t>
            </a:r>
          </a:p>
          <a:p>
            <a:r>
              <a:rPr lang="tr-TR" dirty="0"/>
              <a:t>• </a:t>
            </a:r>
            <a:r>
              <a:rPr lang="tr-TR" dirty="0" err="1"/>
              <a:t>new</a:t>
            </a:r>
            <a:r>
              <a:rPr lang="tr-TR" dirty="0"/>
              <a:t>():</a:t>
            </a:r>
            <a:r>
              <a:rPr lang="tr-TR" dirty="0" err="1"/>
              <a:t>Constructor’dır</a:t>
            </a:r>
            <a:r>
              <a:rPr lang="tr-TR" dirty="0"/>
              <a:t>. Tüm değişkenleri 0’a atamaktadır.</a:t>
            </a:r>
          </a:p>
          <a:p>
            <a:r>
              <a:rPr lang="tr-TR" dirty="0"/>
              <a:t>• </a:t>
            </a:r>
            <a:r>
              <a:rPr lang="tr-TR" dirty="0" err="1"/>
              <a:t>dosyayiInitializeEt</a:t>
            </a:r>
            <a:r>
              <a:rPr lang="tr-TR" dirty="0"/>
              <a:t>(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girisDosyaAdi</a:t>
            </a:r>
            <a:r>
              <a:rPr lang="tr-TR" dirty="0"/>
              <a:t>):Kendisine verilen </a:t>
            </a:r>
            <a:r>
              <a:rPr lang="tr-TR" dirty="0" err="1"/>
              <a:t>string</a:t>
            </a:r>
            <a:r>
              <a:rPr lang="tr-TR" dirty="0"/>
              <a:t> argümandaki dosya adı ile dosyayı açmaya çalışır. Dosya açıldığında geriye dönen file </a:t>
            </a:r>
            <a:r>
              <a:rPr lang="tr-TR" dirty="0" err="1"/>
              <a:t>descriptor’u</a:t>
            </a:r>
            <a:r>
              <a:rPr lang="tr-TR" dirty="0"/>
              <a:t> </a:t>
            </a:r>
            <a:r>
              <a:rPr lang="tr-TR" dirty="0" err="1"/>
              <a:t>fileDescriptor</a:t>
            </a:r>
            <a:r>
              <a:rPr lang="tr-TR" dirty="0"/>
              <a:t> değişkenine atar. Dosya başarılı olarak açılırsa </a:t>
            </a:r>
            <a:r>
              <a:rPr lang="tr-TR" dirty="0" err="1"/>
              <a:t>fileInitialized</a:t>
            </a:r>
            <a:r>
              <a:rPr lang="tr-TR" dirty="0"/>
              <a:t> değişkeni 1 olur, diğer durumda ise 0 olur. Fonksiyon geriye başarılı iken 1, değil iken 0 döndürür.</a:t>
            </a:r>
          </a:p>
          <a:p>
            <a:r>
              <a:rPr lang="tr-TR" dirty="0"/>
              <a:t>• </a:t>
            </a:r>
            <a:r>
              <a:rPr lang="tr-TR" dirty="0" err="1"/>
              <a:t>dosyadanOku</a:t>
            </a:r>
            <a:r>
              <a:rPr lang="tr-TR" dirty="0"/>
              <a:t>(): </a:t>
            </a:r>
            <a:r>
              <a:rPr lang="tr-TR" dirty="0" err="1"/>
              <a:t>fileInitialize</a:t>
            </a:r>
            <a:r>
              <a:rPr lang="tr-TR" dirty="0"/>
              <a:t> değişkeni 1 ise, dosyadan 1 satır okuyup bunları </a:t>
            </a:r>
            <a:r>
              <a:rPr lang="tr-TR" dirty="0" err="1"/>
              <a:t>memAddr</a:t>
            </a:r>
            <a:r>
              <a:rPr lang="tr-TR" dirty="0"/>
              <a:t> ve data değişkenlerine yazar. Dosyanın sonuna erişildiğinde ise </a:t>
            </a:r>
            <a:r>
              <a:rPr lang="tr-TR" dirty="0" err="1"/>
              <a:t>fileInitialize</a:t>
            </a:r>
            <a:r>
              <a:rPr lang="tr-TR" dirty="0"/>
              <a:t> değişkenini 0 yapar. Dosyadan her başarılı okunan satır için </a:t>
            </a:r>
            <a:r>
              <a:rPr lang="tr-TR" dirty="0" err="1"/>
              <a:t>lineCount</a:t>
            </a:r>
            <a:r>
              <a:rPr lang="tr-TR" dirty="0"/>
              <a:t> değişkenini bir arttırır. Başarılı okunmalarda fonksiyon geriye 1, diğer durumda ise 0 döndürür.</a:t>
            </a:r>
          </a:p>
        </p:txBody>
      </p:sp>
    </p:spTree>
    <p:extLst>
      <p:ext uri="{BB962C8B-B14F-4D97-AF65-F5344CB8AC3E}">
        <p14:creationId xmlns:p14="http://schemas.microsoft.com/office/powerpoint/2010/main" val="366768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B35AF3-152C-4A0C-BF5F-C3739A06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Gerekli fonksiyon bilgilendirmeleri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457B63-BD5C-4761-AA1C-C3A7A174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1846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• </a:t>
            </a:r>
            <a:r>
              <a:rPr lang="tr-TR" dirty="0" err="1"/>
              <a:t>new</a:t>
            </a:r>
            <a:r>
              <a:rPr lang="tr-TR" dirty="0"/>
              <a:t>():</a:t>
            </a:r>
            <a:r>
              <a:rPr lang="tr-TR" dirty="0" err="1"/>
              <a:t>Constructor’dır</a:t>
            </a:r>
            <a:r>
              <a:rPr lang="tr-TR" dirty="0"/>
              <a:t>. </a:t>
            </a:r>
            <a:r>
              <a:rPr lang="tr-TR" dirty="0" err="1"/>
              <a:t>testNo</a:t>
            </a:r>
            <a:r>
              <a:rPr lang="tr-TR" dirty="0"/>
              <a:t> değişkenini 0’a atar ve </a:t>
            </a:r>
            <a:r>
              <a:rPr lang="tr-TR" dirty="0" err="1"/>
              <a:t>girisDosyasi</a:t>
            </a:r>
            <a:r>
              <a:rPr lang="tr-TR" dirty="0"/>
              <a:t>, </a:t>
            </a:r>
            <a:r>
              <a:rPr lang="tr-TR" dirty="0" err="1"/>
              <a:t>cikisDosyasi</a:t>
            </a:r>
            <a:r>
              <a:rPr lang="tr-TR" dirty="0"/>
              <a:t> değişkenlerini </a:t>
            </a:r>
            <a:r>
              <a:rPr lang="tr-TR" dirty="0" err="1"/>
              <a:t>new</a:t>
            </a:r>
            <a:r>
              <a:rPr lang="tr-TR" dirty="0"/>
              <a:t> ile </a:t>
            </a:r>
            <a:r>
              <a:rPr lang="tr-TR" dirty="0" err="1"/>
              <a:t>initialize</a:t>
            </a:r>
            <a:r>
              <a:rPr lang="tr-TR" dirty="0"/>
              <a:t> eder.</a:t>
            </a:r>
          </a:p>
          <a:p>
            <a:r>
              <a:rPr lang="tr-TR" dirty="0"/>
              <a:t>• </a:t>
            </a:r>
            <a:r>
              <a:rPr lang="tr-TR" dirty="0" err="1"/>
              <a:t>testNoAyarla</a:t>
            </a: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girisTestNo</a:t>
            </a:r>
            <a:r>
              <a:rPr lang="tr-TR" dirty="0"/>
              <a:t>):</a:t>
            </a:r>
            <a:r>
              <a:rPr lang="tr-TR" dirty="0" err="1"/>
              <a:t>testNo</a:t>
            </a:r>
            <a:r>
              <a:rPr lang="tr-TR" dirty="0"/>
              <a:t> değişkenine </a:t>
            </a:r>
            <a:r>
              <a:rPr lang="tr-TR" dirty="0" err="1"/>
              <a:t>girisTestNo</a:t>
            </a:r>
            <a:r>
              <a:rPr lang="tr-TR" dirty="0"/>
              <a:t> argümanını yazar.</a:t>
            </a:r>
          </a:p>
          <a:p>
            <a:r>
              <a:rPr lang="tr-TR" dirty="0"/>
              <a:t>• </a:t>
            </a:r>
            <a:r>
              <a:rPr lang="tr-TR" dirty="0" err="1"/>
              <a:t>testInitializeEt</a:t>
            </a:r>
            <a:r>
              <a:rPr lang="tr-TR" dirty="0"/>
              <a:t>(): Sınıfın içinde bulunan </a:t>
            </a:r>
            <a:r>
              <a:rPr lang="tr-TR" dirty="0" err="1"/>
              <a:t>testNo</a:t>
            </a:r>
            <a:r>
              <a:rPr lang="tr-TR" dirty="0"/>
              <a:t> değişkenin değerine göre </a:t>
            </a:r>
            <a:r>
              <a:rPr lang="tr-TR" dirty="0" err="1"/>
              <a:t>girisDosyasi.dosyayiInitializeEt</a:t>
            </a:r>
            <a:r>
              <a:rPr lang="tr-TR" dirty="0"/>
              <a:t> fonksiyonu ile input1, input2, input3 </a:t>
            </a:r>
            <a:r>
              <a:rPr lang="tr-TR" dirty="0" err="1"/>
              <a:t>txt</a:t>
            </a:r>
            <a:r>
              <a:rPr lang="tr-TR" dirty="0"/>
              <a:t> dosyalarından birini açar (</a:t>
            </a:r>
            <a:r>
              <a:rPr lang="tr-TR" dirty="0" err="1"/>
              <a:t>örn</a:t>
            </a:r>
            <a:r>
              <a:rPr lang="tr-TR" dirty="0"/>
              <a:t> </a:t>
            </a:r>
            <a:r>
              <a:rPr lang="tr-TR" dirty="0" err="1"/>
              <a:t>girisDosyasi.dosyayiInitializeEt</a:t>
            </a:r>
            <a:r>
              <a:rPr lang="tr-TR" dirty="0"/>
              <a:t>("input1.txt")) ve çıkış dosyalarından output1, output2, output3 dosyalarından birini açar. Dosyaların açılmasında sorun olursa $</a:t>
            </a:r>
            <a:r>
              <a:rPr lang="tr-TR" dirty="0" err="1"/>
              <a:t>finish</a:t>
            </a:r>
            <a:r>
              <a:rPr lang="tr-TR" dirty="0"/>
              <a:t>; komutu ile simülasyonu durdurur.</a:t>
            </a:r>
          </a:p>
          <a:p>
            <a:r>
              <a:rPr lang="tr-TR" dirty="0"/>
              <a:t>• </a:t>
            </a:r>
            <a:r>
              <a:rPr lang="tr-TR" dirty="0" err="1"/>
              <a:t>kontrolEt</a:t>
            </a:r>
            <a:r>
              <a:rPr lang="tr-TR" dirty="0"/>
              <a:t>(</a:t>
            </a:r>
            <a:r>
              <a:rPr lang="tr-TR" dirty="0" err="1"/>
              <a:t>reg</a:t>
            </a:r>
            <a:r>
              <a:rPr lang="tr-TR" dirty="0"/>
              <a:t> [7:0] </a:t>
            </a:r>
            <a:r>
              <a:rPr lang="tr-TR" dirty="0" err="1"/>
              <a:t>memLocation</a:t>
            </a:r>
            <a:r>
              <a:rPr lang="tr-TR" dirty="0"/>
              <a:t>, </a:t>
            </a:r>
            <a:r>
              <a:rPr lang="tr-TR" dirty="0" err="1"/>
              <a:t>reg</a:t>
            </a:r>
            <a:r>
              <a:rPr lang="tr-TR" dirty="0"/>
              <a:t> [21:0] </a:t>
            </a:r>
            <a:r>
              <a:rPr lang="tr-TR" dirty="0" err="1"/>
              <a:t>expectedValue</a:t>
            </a:r>
            <a:r>
              <a:rPr lang="tr-TR" dirty="0"/>
              <a:t> ):Kendisine argüman olarak verilen </a:t>
            </a:r>
            <a:r>
              <a:rPr lang="tr-TR" dirty="0" err="1"/>
              <a:t>memLocation</a:t>
            </a:r>
            <a:r>
              <a:rPr lang="tr-TR" dirty="0"/>
              <a:t> bilgisini kullanarak, </a:t>
            </a:r>
            <a:r>
              <a:rPr lang="tr-TR" dirty="0" err="1"/>
              <a:t>BRAM’deki</a:t>
            </a:r>
            <a:r>
              <a:rPr lang="tr-TR" dirty="0"/>
              <a:t> </a:t>
            </a:r>
            <a:r>
              <a:rPr lang="tr-TR" dirty="0" err="1"/>
              <a:t>adres’e</a:t>
            </a:r>
            <a:r>
              <a:rPr lang="tr-TR" dirty="0"/>
              <a:t> bakar. O adresteki içeriğin değeri ile </a:t>
            </a:r>
            <a:r>
              <a:rPr lang="tr-TR" dirty="0" err="1"/>
              <a:t>expectedValue</a:t>
            </a:r>
            <a:r>
              <a:rPr lang="tr-TR" dirty="0"/>
              <a:t> değerini karşılaştırır. Aynı ise simülasyon başarılı olarak çıktı verir, değil ise simülasyon hatalı olarak çıktı verir.</a:t>
            </a:r>
          </a:p>
        </p:txBody>
      </p:sp>
    </p:spTree>
    <p:extLst>
      <p:ext uri="{BB962C8B-B14F-4D97-AF65-F5344CB8AC3E}">
        <p14:creationId xmlns:p14="http://schemas.microsoft.com/office/powerpoint/2010/main" val="246620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0C3901-D48C-4BD2-9D28-6ECBD18C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Input</a:t>
            </a:r>
            <a:r>
              <a:rPr lang="tr-TR" dirty="0"/>
              <a:t> ve </a:t>
            </a:r>
            <a:r>
              <a:rPr lang="tr-TR" dirty="0" err="1"/>
              <a:t>Outputların</a:t>
            </a:r>
            <a:r>
              <a:rPr lang="tr-TR" dirty="0"/>
              <a:t> Konulduğu Yer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4A419C0-EBAD-45EF-BD3A-E16384022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171" y="1620422"/>
            <a:ext cx="7627657" cy="4246978"/>
          </a:xfrm>
        </p:spPr>
      </p:pic>
    </p:spTree>
    <p:extLst>
      <p:ext uri="{BB962C8B-B14F-4D97-AF65-F5344CB8AC3E}">
        <p14:creationId xmlns:p14="http://schemas.microsoft.com/office/powerpoint/2010/main" val="72919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0163D1-0935-465B-B972-2CDA23ED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Sources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50CE4F-ABB3-49A4-A073-CA9EEED04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862"/>
            <a:ext cx="9601200" cy="358140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95D0C50-B9CD-4F5B-8AE2-7EB4C8BF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6352032" cy="49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1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47040A-1F6D-4F23-8568-4E0DC9D9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72023"/>
          </a:xfrm>
        </p:spPr>
        <p:txBody>
          <a:bodyPr/>
          <a:lstStyle/>
          <a:p>
            <a:pPr algn="ctr"/>
            <a:r>
              <a:rPr lang="tr-TR" dirty="0"/>
              <a:t>Dosya Sınıfı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21FBE21-E95D-4CD0-84AC-4B42B4D88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882" y="1408922"/>
            <a:ext cx="5043959" cy="497321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59D4E3E-FE0E-4566-A422-C820EBD1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767" y="1408922"/>
            <a:ext cx="5346441" cy="49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4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02FA85-B2AC-450D-B7C4-9A4CD40B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974" y="247650"/>
            <a:ext cx="9601200" cy="992675"/>
          </a:xfrm>
        </p:spPr>
        <p:txBody>
          <a:bodyPr/>
          <a:lstStyle/>
          <a:p>
            <a:pPr algn="ctr"/>
            <a:r>
              <a:rPr lang="tr-TR" dirty="0"/>
              <a:t>Test Sınıfı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11847C76-F81E-46D7-BA9E-880BEC906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6A85CF4D-B1EE-4868-93B6-0B939FE6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73020"/>
            <a:ext cx="9828975" cy="54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3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2CE992-4EF0-41A1-96BD-ADF920CA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8254"/>
            <a:ext cx="9601200" cy="1485900"/>
          </a:xfrm>
        </p:spPr>
        <p:txBody>
          <a:bodyPr/>
          <a:lstStyle/>
          <a:p>
            <a:pPr algn="ctr"/>
            <a:r>
              <a:rPr lang="tr-TR" dirty="0"/>
              <a:t>Test Kısmı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8516A53-C197-45E9-9111-DDA1F99D2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194" y="1828799"/>
            <a:ext cx="7613884" cy="4915678"/>
          </a:xfrm>
        </p:spPr>
      </p:pic>
    </p:spTree>
    <p:extLst>
      <p:ext uri="{BB962C8B-B14F-4D97-AF65-F5344CB8AC3E}">
        <p14:creationId xmlns:p14="http://schemas.microsoft.com/office/powerpoint/2010/main" val="3116484551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785</TotalTime>
  <Words>421</Words>
  <Application>Microsoft Office PowerPoint</Application>
  <PresentationFormat>Geniş ekran</PresentationFormat>
  <Paragraphs>32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4" baseType="lpstr">
      <vt:lpstr>Franklin Gothic Book</vt:lpstr>
      <vt:lpstr>Kırpma</vt:lpstr>
      <vt:lpstr>FB-CPU SystemVerılog Testbench</vt:lpstr>
      <vt:lpstr>Proje Tanımı ve Projenin Amacı</vt:lpstr>
      <vt:lpstr>Gerekli fonksiyon bilgilendirmeleri</vt:lpstr>
      <vt:lpstr>Gerekli fonksiyon bilgilendirmeleri</vt:lpstr>
      <vt:lpstr>Input ve Outputların Konulduğu Yer</vt:lpstr>
      <vt:lpstr>Sources </vt:lpstr>
      <vt:lpstr>Dosya Sınıfı</vt:lpstr>
      <vt:lpstr>Test Sınıfı</vt:lpstr>
      <vt:lpstr>Test Kısmı</vt:lpstr>
      <vt:lpstr>Elde Edilen Çıktılar</vt:lpstr>
      <vt:lpstr>Test Kısmı 2</vt:lpstr>
      <vt:lpstr>Elde Edilen Çıktılar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FB-CPU SystemVerilog Testbench</dc:title>
  <dc:creator>ogün berat gürses</dc:creator>
  <cp:lastModifiedBy>Berk Tunç</cp:lastModifiedBy>
  <cp:revision>4</cp:revision>
  <dcterms:created xsi:type="dcterms:W3CDTF">2022-01-03T15:33:48Z</dcterms:created>
  <dcterms:modified xsi:type="dcterms:W3CDTF">2022-01-04T22:43:57Z</dcterms:modified>
</cp:coreProperties>
</file>