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28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284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575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3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6434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198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5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4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54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8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172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72B7EB-FDAA-48CC-A2E8-1FB185E1A98F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3C65E9-923F-4CA7-B6C9-C4FD9A0BCB0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67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851A50-2C6E-4A2F-B31B-EFCD1862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30859"/>
            <a:ext cx="8361229" cy="2555821"/>
          </a:xfrm>
        </p:spPr>
        <p:txBody>
          <a:bodyPr/>
          <a:lstStyle/>
          <a:p>
            <a:r>
              <a:rPr lang="tr-TR" sz="4000" dirty="0"/>
              <a:t>Fenerbahçe Üniversitesi</a:t>
            </a:r>
            <a:br>
              <a:rPr lang="tr-TR" sz="4000" dirty="0"/>
            </a:br>
            <a:r>
              <a:rPr lang="tr-TR" sz="4000" dirty="0"/>
              <a:t>BLM 343 – SOC (</a:t>
            </a:r>
            <a:r>
              <a:rPr lang="tr-TR" sz="4000" dirty="0" err="1"/>
              <a:t>System</a:t>
            </a:r>
            <a:r>
              <a:rPr lang="tr-TR" sz="4000" dirty="0"/>
              <a:t> on </a:t>
            </a:r>
            <a:r>
              <a:rPr lang="tr-TR" sz="4000" dirty="0" err="1"/>
              <a:t>Chıp</a:t>
            </a:r>
            <a:r>
              <a:rPr lang="tr-TR" sz="4000" dirty="0"/>
              <a:t>) </a:t>
            </a:r>
            <a:r>
              <a:rPr lang="tr-TR" sz="4000" dirty="0" err="1"/>
              <a:t>Desıgn</a:t>
            </a:r>
            <a:br>
              <a:rPr lang="tr-TR" sz="4000" dirty="0"/>
            </a:br>
            <a:r>
              <a:rPr lang="tr-TR" sz="4000" dirty="0"/>
              <a:t>CORDIC Tabanlı HW/SW </a:t>
            </a:r>
            <a:r>
              <a:rPr lang="tr-TR" sz="4000" dirty="0" err="1"/>
              <a:t>CoDesıgn</a:t>
            </a:r>
            <a:endParaRPr lang="tr-TR" sz="4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695636-7E9D-441C-AF18-07A5AF06C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5687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Recep </a:t>
            </a:r>
            <a:r>
              <a:rPr lang="tr-TR" dirty="0" err="1">
                <a:solidFill>
                  <a:schemeClr val="tx2"/>
                </a:solidFill>
              </a:rPr>
              <a:t>Gemalmaz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</a:rPr>
              <a:t>Berk Tunç</a:t>
            </a:r>
          </a:p>
          <a:p>
            <a:r>
              <a:rPr lang="tr-TR" dirty="0">
                <a:solidFill>
                  <a:schemeClr val="tx2"/>
                </a:solidFill>
              </a:rPr>
              <a:t>Damla Su </a:t>
            </a:r>
            <a:r>
              <a:rPr lang="tr-TR" dirty="0" err="1">
                <a:solidFill>
                  <a:schemeClr val="tx2"/>
                </a:solidFill>
              </a:rPr>
              <a:t>Karadoğan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</a:rPr>
              <a:t>Ogün Berat Gürses</a:t>
            </a:r>
          </a:p>
        </p:txBody>
      </p:sp>
    </p:spTree>
    <p:extLst>
      <p:ext uri="{BB962C8B-B14F-4D97-AF65-F5344CB8AC3E}">
        <p14:creationId xmlns:p14="http://schemas.microsoft.com/office/powerpoint/2010/main" val="360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D2FF1B-796F-4EF0-AA78-8B0AD7AF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11605"/>
          </a:xfrm>
        </p:spPr>
        <p:txBody>
          <a:bodyPr/>
          <a:lstStyle/>
          <a:p>
            <a:pPr algn="ctr"/>
            <a:r>
              <a:rPr lang="tr-TR" dirty="0"/>
              <a:t>Proje Tanımı ve 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BE36EB-F352-4A30-8E03-8D5E179A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59255"/>
            <a:ext cx="9601200" cy="3581400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Donanım hızlandırıcı olarak </a:t>
            </a:r>
            <a:r>
              <a:rPr lang="tr-TR" dirty="0" err="1"/>
              <a:t>Xilinx’in</a:t>
            </a:r>
            <a:r>
              <a:rPr lang="tr-TR" dirty="0"/>
              <a:t> CORDIC (</a:t>
            </a:r>
            <a:r>
              <a:rPr lang="tr-TR" dirty="0" err="1"/>
              <a:t>Coordinate</a:t>
            </a:r>
            <a:r>
              <a:rPr lang="tr-TR" dirty="0"/>
              <a:t> </a:t>
            </a:r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) IP’si kullanıldığı ve işlemcinin hesap yükünü donanım hızlandırıcıya aktardığı bir proje yapılacaktır. </a:t>
            </a:r>
          </a:p>
          <a:p>
            <a:r>
              <a:rPr lang="tr-TR" dirty="0"/>
              <a:t>ZYNQ mimarisine sahip olan PYNQ geliştirme kartı üzerinde proje geliştirilecektir. </a:t>
            </a:r>
            <a:r>
              <a:rPr lang="tr-TR" dirty="0" err="1"/>
              <a:t>ZYNQ’in</a:t>
            </a:r>
            <a:r>
              <a:rPr lang="tr-TR" dirty="0"/>
              <a:t> PS (</a:t>
            </a:r>
            <a:r>
              <a:rPr lang="tr-TR" dirty="0" err="1"/>
              <a:t>Processor</a:t>
            </a:r>
            <a:r>
              <a:rPr lang="tr-TR" dirty="0"/>
              <a:t>) bölümü, tasarlanacak özel bir modüle verileri besleyip, sonucunu alacak şekilde tasarlanacaktır. Özel modülün giriş ve çıkışları aşağıda verilmektedir.</a:t>
            </a:r>
          </a:p>
          <a:p>
            <a:r>
              <a:rPr lang="tr-TR" dirty="0"/>
              <a:t>• </a:t>
            </a:r>
            <a:r>
              <a:rPr lang="tr-TR" dirty="0" err="1"/>
              <a:t>clk</a:t>
            </a:r>
            <a:r>
              <a:rPr lang="tr-TR" dirty="0"/>
              <a:t>, referans </a:t>
            </a:r>
            <a:r>
              <a:rPr lang="tr-TR" dirty="0" err="1"/>
              <a:t>clock</a:t>
            </a:r>
            <a:r>
              <a:rPr lang="tr-TR" dirty="0"/>
              <a:t> sinyali • A[31:0] ve B[31:0] giriş sinyalleri • C[31:0] çıkış sinyalleri</a:t>
            </a:r>
          </a:p>
          <a:p>
            <a:r>
              <a:rPr lang="tr-TR" dirty="0"/>
              <a:t>Bu modül içerisinde aşağıda verilen aritmetik işlemi yapan donanımı içermelidir.</a:t>
            </a:r>
          </a:p>
          <a:p>
            <a:r>
              <a:rPr lang="tr-TR" dirty="0"/>
              <a:t> C = SQRT(SQRT(a ^ 2 + B ^ 2) + A * B) </a:t>
            </a:r>
          </a:p>
          <a:p>
            <a:r>
              <a:rPr lang="tr-TR" dirty="0"/>
              <a:t>SQRT işlemi için CORDIC IP’si kullanılabilir. CORDIC IP’sinde bulunan SQRT fonksiyonu için </a:t>
            </a:r>
            <a:r>
              <a:rPr lang="tr-TR" dirty="0" err="1"/>
              <a:t>unsigned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seçeneği seçilebilir. AXI GPIO IP’si ile tasarlanan modülün giriş ve çıkışlarına bağlanmalıdır. PS tarafında A ve B sayıları örnek olarak 10 ve 20 olarak ayarlanıp giriş verilip, sonuç doğru üretildiğinde geriye değer alınmalıdır.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895116-5104-459D-AA1C-9C2FBAB7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8" y="4518810"/>
            <a:ext cx="5095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ED0500-17D1-4AB3-BFA5-82239609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5698"/>
            <a:ext cx="9601200" cy="694726"/>
          </a:xfrm>
        </p:spPr>
        <p:txBody>
          <a:bodyPr/>
          <a:lstStyle/>
          <a:p>
            <a:pPr algn="ctr"/>
            <a:r>
              <a:rPr lang="tr-TR" dirty="0"/>
              <a:t>PROJE DİYAGRAMI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E1F2E9-C8C9-4311-8FD4-4791C311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0" y="690465"/>
            <a:ext cx="11264909" cy="6167535"/>
          </a:xfrm>
        </p:spPr>
      </p:pic>
    </p:spTree>
    <p:extLst>
      <p:ext uri="{BB962C8B-B14F-4D97-AF65-F5344CB8AC3E}">
        <p14:creationId xmlns:p14="http://schemas.microsoft.com/office/powerpoint/2010/main" val="28317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EE0FF7-A6F2-4022-88FB-E142F31E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61" y="405882"/>
            <a:ext cx="9601200" cy="1485900"/>
          </a:xfrm>
        </p:spPr>
        <p:txBody>
          <a:bodyPr/>
          <a:lstStyle/>
          <a:p>
            <a:pPr algn="ctr"/>
            <a:r>
              <a:rPr lang="tr-TR" dirty="0"/>
              <a:t>PROJENİN SOURCE KISMI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CDBCD5E-D108-4A7C-AA77-081C272E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798" y="1649692"/>
            <a:ext cx="6672404" cy="4422181"/>
          </a:xfrm>
        </p:spPr>
      </p:pic>
    </p:spTree>
    <p:extLst>
      <p:ext uri="{BB962C8B-B14F-4D97-AF65-F5344CB8AC3E}">
        <p14:creationId xmlns:p14="http://schemas.microsoft.com/office/powerpoint/2010/main" val="15691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7F07E1-9759-4FEB-BB7D-0C11D98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5294"/>
            <a:ext cx="9601200" cy="1123138"/>
          </a:xfrm>
        </p:spPr>
        <p:txBody>
          <a:bodyPr/>
          <a:lstStyle/>
          <a:p>
            <a:pPr algn="ctr"/>
            <a:r>
              <a:rPr lang="tr-TR" dirty="0"/>
              <a:t>HESAPLAMA MODÜLLERİ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C0C6762-F795-430F-8861-93123C42C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56" y="1258432"/>
            <a:ext cx="4614132" cy="489585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3428BA2-0324-42E4-95C4-ED5DCD2A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94" y="1258432"/>
            <a:ext cx="4905375" cy="489585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EB43872-8A75-4312-9466-92AF60712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31" y="798957"/>
            <a:ext cx="57340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2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182E36-4DBA-4681-82F9-3EE65AAC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VİTİS’E EKLENEN KISIMLAR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D5C5AB1-6E24-43BD-9D77-FC71A7958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82610"/>
            <a:ext cx="4676775" cy="3257550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BE6717F-29BD-4852-A069-2BD8B0A9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382610"/>
            <a:ext cx="4610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ABCBD-BA90-44AB-9A8F-6428123B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752"/>
            <a:ext cx="9601200" cy="820848"/>
          </a:xfrm>
        </p:spPr>
        <p:txBody>
          <a:bodyPr/>
          <a:lstStyle/>
          <a:p>
            <a:pPr algn="ctr"/>
            <a:r>
              <a:rPr lang="tr-TR" dirty="0"/>
              <a:t>PROJE ÇIKTILARI-1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0EA8477-03E6-4762-B6F0-3BCBB2963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06" y="990600"/>
            <a:ext cx="10935478" cy="5697648"/>
          </a:xfrm>
        </p:spPr>
      </p:pic>
    </p:spTree>
    <p:extLst>
      <p:ext uri="{BB962C8B-B14F-4D97-AF65-F5344CB8AC3E}">
        <p14:creationId xmlns:p14="http://schemas.microsoft.com/office/powerpoint/2010/main" val="41377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614A16-A74F-45FA-ADD8-2FB2D2A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485"/>
            <a:ext cx="9601200" cy="866115"/>
          </a:xfrm>
        </p:spPr>
        <p:txBody>
          <a:bodyPr/>
          <a:lstStyle/>
          <a:p>
            <a:pPr algn="ctr"/>
            <a:r>
              <a:rPr lang="tr-TR" dirty="0"/>
              <a:t>PROJE ÇIKTILARI 2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0892CA8-CEC1-485B-BDCF-E33A66ABC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32" y="832118"/>
            <a:ext cx="10926148" cy="5901397"/>
          </a:xfrm>
        </p:spPr>
      </p:pic>
    </p:spTree>
    <p:extLst>
      <p:ext uri="{BB962C8B-B14F-4D97-AF65-F5344CB8AC3E}">
        <p14:creationId xmlns:p14="http://schemas.microsoft.com/office/powerpoint/2010/main" val="1083735144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150</TotalTime>
  <Words>220</Words>
  <Application>Microsoft Office PowerPoint</Application>
  <PresentationFormat>Geniş ekran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Kırpma</vt:lpstr>
      <vt:lpstr>Fenerbahçe Üniversitesi BLM 343 – SOC (System on Chıp) Desıgn CORDIC Tabanlı HW/SW CoDesıgn</vt:lpstr>
      <vt:lpstr>Proje Tanımı ve Projenin Amacı</vt:lpstr>
      <vt:lpstr>PROJE DİYAGRAMI</vt:lpstr>
      <vt:lpstr>PROJENİN SOURCE KISMI</vt:lpstr>
      <vt:lpstr>HESAPLAMA MODÜLLERİ</vt:lpstr>
      <vt:lpstr>VİTİS’E EKLENEN KISIMLAR</vt:lpstr>
      <vt:lpstr>PROJE ÇIKTILARI-1</vt:lpstr>
      <vt:lpstr>PROJE ÇIKTILARI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Üniversitesi BLM 343 – SOC (System on Chip) Design CORDIC Tabanlı HW/SW CoDesign</dc:title>
  <dc:creator>ogün berat gürses</dc:creator>
  <cp:lastModifiedBy>Berk Tunç</cp:lastModifiedBy>
  <cp:revision>3</cp:revision>
  <dcterms:created xsi:type="dcterms:W3CDTF">2022-01-06T12:44:17Z</dcterms:created>
  <dcterms:modified xsi:type="dcterms:W3CDTF">2022-01-06T17:32:57Z</dcterms:modified>
</cp:coreProperties>
</file>