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2242BE-3AF1-695E-39A1-AEE55F01FA0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6A8F282C-8F72-F153-A153-078BA1F0D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14F76926-174C-67D0-6F26-F9D097B63017}"/>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5" name="Alt Bilgi Yer Tutucusu 4">
            <a:extLst>
              <a:ext uri="{FF2B5EF4-FFF2-40B4-BE49-F238E27FC236}">
                <a16:creationId xmlns:a16="http://schemas.microsoft.com/office/drawing/2014/main" id="{81414247-06AB-6D17-6111-73DE8594E4E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84FCBB0-E6A8-E50F-D9FE-41F7F684A86C}"/>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234256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FAA8A6-2949-DE89-7CD0-8A9F0B2E3A84}"/>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FD516066-A79F-1E12-0F1A-DB44D226E36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27410736-5F45-4260-6932-79FA34B0C44E}"/>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5" name="Alt Bilgi Yer Tutucusu 4">
            <a:extLst>
              <a:ext uri="{FF2B5EF4-FFF2-40B4-BE49-F238E27FC236}">
                <a16:creationId xmlns:a16="http://schemas.microsoft.com/office/drawing/2014/main" id="{32CCBCFC-0D14-C7E6-9E8E-45356FE647E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719B78B6-8EF2-F99E-49E0-D232757D7259}"/>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357385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4C503B4-12B8-C640-2B53-06A19529AD1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C998BD72-121E-14B1-6C5E-CEF8DB9DDAB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F664648F-3740-F734-0D61-F19C2CFBD78B}"/>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5" name="Alt Bilgi Yer Tutucusu 4">
            <a:extLst>
              <a:ext uri="{FF2B5EF4-FFF2-40B4-BE49-F238E27FC236}">
                <a16:creationId xmlns:a16="http://schemas.microsoft.com/office/drawing/2014/main" id="{C77CDEF3-5DE9-2A8C-6A18-48096316E3EA}"/>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605C19A-BB7B-E7BB-475C-26FFC725A1C1}"/>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280335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57580B-D6B6-7773-B66D-5941E9FC5A7C}"/>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8D8AF2E3-E504-6E4F-DAA1-520FF9BFA2E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306F86BC-0D49-3361-0D01-03B0D6AEB491}"/>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5" name="Alt Bilgi Yer Tutucusu 4">
            <a:extLst>
              <a:ext uri="{FF2B5EF4-FFF2-40B4-BE49-F238E27FC236}">
                <a16:creationId xmlns:a16="http://schemas.microsoft.com/office/drawing/2014/main" id="{F31D778F-DFD7-66DE-6E41-C76902239D6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781A21DE-964D-1FC3-B344-AA8858CC47D7}"/>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200017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6614B9-3F1F-AB33-EBE2-4990C18E1A3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EAEF286F-31B9-DB82-627A-5C45892C84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75DFA60-407C-3DBB-4FB7-0FF96260BD8A}"/>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5" name="Alt Bilgi Yer Tutucusu 4">
            <a:extLst>
              <a:ext uri="{FF2B5EF4-FFF2-40B4-BE49-F238E27FC236}">
                <a16:creationId xmlns:a16="http://schemas.microsoft.com/office/drawing/2014/main" id="{D6F17EE1-451F-E5F1-C23F-ED0F71E516F7}"/>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0DCA306-435B-A2DD-0F44-B752CA91AD81}"/>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323702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4D618E-E55C-CB1F-EC0A-A55C256F96FD}"/>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D6EE6362-55ED-D598-B298-38B3423785B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26989BBA-B93D-929B-6A0D-33A0100B56C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4C62CF95-C454-B046-2979-857C9990B86F}"/>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6" name="Alt Bilgi Yer Tutucusu 5">
            <a:extLst>
              <a:ext uri="{FF2B5EF4-FFF2-40B4-BE49-F238E27FC236}">
                <a16:creationId xmlns:a16="http://schemas.microsoft.com/office/drawing/2014/main" id="{D835D149-889E-547E-048A-CDD38D6C218C}"/>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4E0A1150-605A-A1F3-9B88-D966795B393E}"/>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119183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B1943A-EC6A-3F10-DC27-5DCC148E3080}"/>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A4C1A3BA-801F-5907-DBE2-3B521FA3D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C29996E-96F4-02BA-4834-C14B586EF5C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6329A741-B31D-19A7-0C36-38032305B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641F3D2-E79C-415E-18F0-F737DACF971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ADF7ABCD-6407-2E6C-3EEF-B8A38E36A8AA}"/>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8" name="Alt Bilgi Yer Tutucusu 7">
            <a:extLst>
              <a:ext uri="{FF2B5EF4-FFF2-40B4-BE49-F238E27FC236}">
                <a16:creationId xmlns:a16="http://schemas.microsoft.com/office/drawing/2014/main" id="{09873E80-0701-266C-993F-93305A6548B4}"/>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51FFFAC2-B8E9-4944-C7AE-4882EBC662B5}"/>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308549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66A193-F806-23E7-A264-07B500C52CBE}"/>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F5F77715-96AF-B2FB-35B4-2195DC09F34D}"/>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4" name="Alt Bilgi Yer Tutucusu 3">
            <a:extLst>
              <a:ext uri="{FF2B5EF4-FFF2-40B4-BE49-F238E27FC236}">
                <a16:creationId xmlns:a16="http://schemas.microsoft.com/office/drawing/2014/main" id="{A46794CF-A393-4F5E-F6BF-143BCED5365B}"/>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C2A6E3A1-197F-B94D-9F69-98072CC39DD7}"/>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30407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D9423AD-7CFE-BBF6-76EF-D9953ABCFE04}"/>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3" name="Alt Bilgi Yer Tutucusu 2">
            <a:extLst>
              <a:ext uri="{FF2B5EF4-FFF2-40B4-BE49-F238E27FC236}">
                <a16:creationId xmlns:a16="http://schemas.microsoft.com/office/drawing/2014/main" id="{BD9A1DFF-AA91-71CE-919A-C12F28D476D9}"/>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E6DB911F-6F8A-27A0-E124-830990D77E77}"/>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255379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5BD73B-6340-30DD-1F1C-832E5BB68A4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E06AA017-63AC-847D-DC58-0C5AFEE951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F9749577-9407-9645-9CC4-BBD5AF792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D3AE4D0-0524-9F53-2529-7D6CB3EE2827}"/>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6" name="Alt Bilgi Yer Tutucusu 5">
            <a:extLst>
              <a:ext uri="{FF2B5EF4-FFF2-40B4-BE49-F238E27FC236}">
                <a16:creationId xmlns:a16="http://schemas.microsoft.com/office/drawing/2014/main" id="{FE8CB95C-50DA-B348-2A2D-C9AB46915B79}"/>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0A283BC8-2DC5-BE8E-361C-9FF948E67246}"/>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183325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356496-CC1E-40F1-C6D3-41AF2EFEE97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E1003E92-995C-3E20-4F69-FD3A9D291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C03CEF91-32F0-5487-438F-C6E0A2C6A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6321B99-F581-9E70-3F7B-1141860C6DFE}"/>
              </a:ext>
            </a:extLst>
          </p:cNvPr>
          <p:cNvSpPr>
            <a:spLocks noGrp="1"/>
          </p:cNvSpPr>
          <p:nvPr>
            <p:ph type="dt" sz="half" idx="10"/>
          </p:nvPr>
        </p:nvSpPr>
        <p:spPr/>
        <p:txBody>
          <a:bodyPr/>
          <a:lstStyle/>
          <a:p>
            <a:fld id="{B9228A48-74E7-4C11-87FD-FCC925BF64A9}" type="datetimeFigureOut">
              <a:rPr lang="en-US" smtClean="0"/>
              <a:t>6/1/2023</a:t>
            </a:fld>
            <a:endParaRPr lang="en-US"/>
          </a:p>
        </p:txBody>
      </p:sp>
      <p:sp>
        <p:nvSpPr>
          <p:cNvPr id="6" name="Alt Bilgi Yer Tutucusu 5">
            <a:extLst>
              <a:ext uri="{FF2B5EF4-FFF2-40B4-BE49-F238E27FC236}">
                <a16:creationId xmlns:a16="http://schemas.microsoft.com/office/drawing/2014/main" id="{483F7435-03B2-C723-40E0-C1711412BD5F}"/>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85A0F96E-6707-F0AC-4FBE-CBC3349C59B1}"/>
              </a:ext>
            </a:extLst>
          </p:cNvPr>
          <p:cNvSpPr>
            <a:spLocks noGrp="1"/>
          </p:cNvSpPr>
          <p:nvPr>
            <p:ph type="sldNum" sz="quarter" idx="12"/>
          </p:nvPr>
        </p:nvSpPr>
        <p:spPr/>
        <p:txBody>
          <a:bodyPr/>
          <a:lstStyle/>
          <a:p>
            <a:fld id="{A1ECFDDB-DCB6-4E4C-B7EF-4C24A791184C}" type="slidenum">
              <a:rPr lang="en-US" smtClean="0"/>
              <a:t>‹#›</a:t>
            </a:fld>
            <a:endParaRPr lang="en-US"/>
          </a:p>
        </p:txBody>
      </p:sp>
    </p:spTree>
    <p:extLst>
      <p:ext uri="{BB962C8B-B14F-4D97-AF65-F5344CB8AC3E}">
        <p14:creationId xmlns:p14="http://schemas.microsoft.com/office/powerpoint/2010/main" val="214615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E0BE100-C1DF-48F0-0EDB-E776A9B2EB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D8099D82-3530-09E5-E37A-CC6A1F609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839B6065-9BB5-315D-9919-1D3871B78C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28A48-74E7-4C11-87FD-FCC925BF64A9}" type="datetimeFigureOut">
              <a:rPr lang="en-US" smtClean="0"/>
              <a:t>6/1/2023</a:t>
            </a:fld>
            <a:endParaRPr lang="en-US"/>
          </a:p>
        </p:txBody>
      </p:sp>
      <p:sp>
        <p:nvSpPr>
          <p:cNvPr id="5" name="Alt Bilgi Yer Tutucusu 4">
            <a:extLst>
              <a:ext uri="{FF2B5EF4-FFF2-40B4-BE49-F238E27FC236}">
                <a16:creationId xmlns:a16="http://schemas.microsoft.com/office/drawing/2014/main" id="{8FB63903-DD11-11FB-16FB-FF0A6D186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7AA0F3CE-5D0A-98BC-DFB1-BED0C1B47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ECFDDB-DCB6-4E4C-B7EF-4C24A791184C}" type="slidenum">
              <a:rPr lang="en-US" smtClean="0"/>
              <a:t>‹#›</a:t>
            </a:fld>
            <a:endParaRPr lang="en-US"/>
          </a:p>
        </p:txBody>
      </p:sp>
    </p:spTree>
    <p:extLst>
      <p:ext uri="{BB962C8B-B14F-4D97-AF65-F5344CB8AC3E}">
        <p14:creationId xmlns:p14="http://schemas.microsoft.com/office/powerpoint/2010/main" val="394669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FFA729-506E-1AC9-14AE-4EE575CF8286}"/>
              </a:ext>
            </a:extLst>
          </p:cNvPr>
          <p:cNvSpPr>
            <a:spLocks noGrp="1"/>
          </p:cNvSpPr>
          <p:nvPr>
            <p:ph type="ctrTitle"/>
          </p:nvPr>
        </p:nvSpPr>
        <p:spPr>
          <a:xfrm>
            <a:off x="1523999" y="1122362"/>
            <a:ext cx="10176387" cy="5268605"/>
          </a:xfrm>
        </p:spPr>
        <p:txBody>
          <a:bodyPr>
            <a:normAutofit fontScale="90000"/>
          </a:bodyPr>
          <a:lstStyle/>
          <a:p>
            <a:pPr algn="l"/>
            <a:r>
              <a:rPr lang="tr-TR" sz="2400" b="1" dirty="0">
                <a:solidFill>
                  <a:srgbClr val="000000"/>
                </a:solidFill>
                <a:effectLst/>
                <a:latin typeface="Calibri" panose="020F0502020204030204" pitchFamily="34" charset="0"/>
                <a:ea typeface="Calibri" panose="020F0502020204030204" pitchFamily="34" charset="0"/>
              </a:rPr>
              <a:t>LAB SORULARI (LAB QUESTIONS)</a:t>
            </a:r>
            <a:br>
              <a:rPr lang="tr-TR" sz="2400" b="1" dirty="0">
                <a:solidFill>
                  <a:srgbClr val="000000"/>
                </a:solidFill>
                <a:effectLst/>
                <a:latin typeface="Calibri" panose="020F0502020204030204" pitchFamily="34" charset="0"/>
                <a:ea typeface="Calibri" panose="020F0502020204030204" pitchFamily="34" charset="0"/>
              </a:rPr>
            </a:br>
            <a:br>
              <a:rPr lang="tr-TR" sz="2400" b="1" dirty="0">
                <a:solidFill>
                  <a:srgbClr val="000000"/>
                </a:solidFill>
                <a:effectLst/>
                <a:latin typeface="Calibri" panose="020F0502020204030204" pitchFamily="34" charset="0"/>
                <a:ea typeface="Calibri" panose="020F0502020204030204" pitchFamily="34" charset="0"/>
              </a:rPr>
            </a:br>
            <a:r>
              <a:rPr lang="tr-TR" sz="2400" dirty="0">
                <a:solidFill>
                  <a:srgbClr val="000000"/>
                </a:solidFill>
                <a:effectLst/>
                <a:latin typeface="Calibri" panose="020F0502020204030204" pitchFamily="34" charset="0"/>
                <a:ea typeface="Calibri" panose="020F0502020204030204" pitchFamily="34" charset="0"/>
              </a:rPr>
              <a:t> </a:t>
            </a:r>
            <a:br>
              <a:rPr lang="en-US" sz="2400" dirty="0">
                <a:solidFill>
                  <a:srgbClr val="000000"/>
                </a:solidFill>
                <a:effectLst/>
                <a:latin typeface="Calibri" panose="020F0502020204030204" pitchFamily="34" charset="0"/>
                <a:ea typeface="Calibri" panose="020F0502020204030204" pitchFamily="34" charset="0"/>
              </a:rPr>
            </a:br>
            <a:r>
              <a:rPr lang="tr-TR" sz="2400" dirty="0">
                <a:solidFill>
                  <a:srgbClr val="000000"/>
                </a:solidFill>
                <a:effectLst/>
                <a:latin typeface="Calibri" panose="020F0502020204030204" pitchFamily="34" charset="0"/>
                <a:ea typeface="Calibri" panose="020F0502020204030204" pitchFamily="34" charset="0"/>
              </a:rPr>
              <a:t>1) Öğrenci bilgilerinden (</a:t>
            </a:r>
            <a:r>
              <a:rPr lang="en-US" sz="2400" dirty="0">
                <a:solidFill>
                  <a:srgbClr val="000000"/>
                </a:solidFill>
                <a:effectLst/>
                <a:latin typeface="Calibri" panose="020F0502020204030204" pitchFamily="34" charset="0"/>
                <a:ea typeface="Calibri" panose="020F0502020204030204" pitchFamily="34" charset="0"/>
              </a:rPr>
              <a:t>öğrenci </a:t>
            </a:r>
            <a:r>
              <a:rPr lang="tr-TR" sz="2400" dirty="0">
                <a:solidFill>
                  <a:srgbClr val="000000"/>
                </a:solidFill>
                <a:effectLst/>
                <a:latin typeface="Calibri" panose="020F0502020204030204" pitchFamily="34" charset="0"/>
                <a:ea typeface="Calibri" panose="020F0502020204030204" pitchFamily="34" charset="0"/>
              </a:rPr>
              <a:t>no, isim, bölüm) oluşan rastgele erişimli bir dosya oluşturan ve bu dosya içerisinde öğrenci </a:t>
            </a:r>
            <a:r>
              <a:rPr lang="tr-TR" sz="2400" dirty="0" err="1">
                <a:solidFill>
                  <a:srgbClr val="000000"/>
                </a:solidFill>
                <a:effectLst/>
                <a:latin typeface="Calibri" panose="020F0502020204030204" pitchFamily="34" charset="0"/>
                <a:ea typeface="Calibri" panose="020F0502020204030204" pitchFamily="34" charset="0"/>
              </a:rPr>
              <a:t>no’ya</a:t>
            </a:r>
            <a:r>
              <a:rPr lang="tr-TR" sz="2400" dirty="0">
                <a:solidFill>
                  <a:srgbClr val="000000"/>
                </a:solidFill>
                <a:effectLst/>
                <a:latin typeface="Calibri" panose="020F0502020204030204" pitchFamily="34" charset="0"/>
                <a:ea typeface="Calibri" panose="020F0502020204030204" pitchFamily="34" charset="0"/>
              </a:rPr>
              <a:t> göre arama yapan programı yazınız. Program menü şeklinde hazırlanmalıdır. Dosya oluşturma, kayıt ekleme gibi gerekli tüm fonksiyonlar yazılmalıdır.</a:t>
            </a:r>
            <a:br>
              <a:rPr lang="en-US" sz="2400" dirty="0">
                <a:solidFill>
                  <a:srgbClr val="000000"/>
                </a:solidFill>
                <a:effectLst/>
                <a:latin typeface="Calibri" panose="020F0502020204030204" pitchFamily="34" charset="0"/>
                <a:ea typeface="Calibri" panose="020F0502020204030204" pitchFamily="34" charset="0"/>
              </a:rPr>
            </a:br>
            <a:r>
              <a:rPr lang="en-US" sz="2400" dirty="0">
                <a:solidFill>
                  <a:srgbClr val="000000"/>
                </a:solidFill>
                <a:effectLst/>
                <a:latin typeface="Calibri" panose="020F0502020204030204" pitchFamily="34" charset="0"/>
                <a:ea typeface="Calibri" panose="020F0502020204030204" pitchFamily="34" charset="0"/>
              </a:rPr>
              <a:t>(Write the program that creates a random access file consisting of student information (student no, name, department) and searches by student no in this file. The program should be prepared as a menu. All necessary functions such as creating files and adding records should be written.)</a:t>
            </a:r>
            <a:br>
              <a:rPr lang="en-US" sz="2400" dirty="0">
                <a:solidFill>
                  <a:srgbClr val="000000"/>
                </a:solidFill>
                <a:effectLst/>
                <a:latin typeface="Calibri" panose="020F0502020204030204" pitchFamily="34" charset="0"/>
                <a:ea typeface="Calibri" panose="020F0502020204030204" pitchFamily="34" charset="0"/>
              </a:rPr>
            </a:br>
            <a:r>
              <a:rPr lang="tr-TR" sz="2400" dirty="0">
                <a:solidFill>
                  <a:srgbClr val="000000"/>
                </a:solidFill>
                <a:effectLst/>
                <a:latin typeface="Calibri" panose="020F0502020204030204" pitchFamily="34" charset="0"/>
                <a:ea typeface="Calibri" panose="020F0502020204030204" pitchFamily="34" charset="0"/>
              </a:rPr>
              <a:t> </a:t>
            </a:r>
            <a:br>
              <a:rPr lang="en-US" sz="2400" dirty="0">
                <a:solidFill>
                  <a:srgbClr val="000000"/>
                </a:solidFill>
                <a:effectLst/>
                <a:latin typeface="Calibri" panose="020F0502020204030204" pitchFamily="34" charset="0"/>
                <a:ea typeface="Calibri" panose="020F0502020204030204" pitchFamily="34" charset="0"/>
              </a:rPr>
            </a:br>
            <a:r>
              <a:rPr lang="tr-TR" sz="2400" dirty="0">
                <a:solidFill>
                  <a:srgbClr val="000000"/>
                </a:solidFill>
                <a:effectLst/>
                <a:latin typeface="Calibri" panose="020F0502020204030204" pitchFamily="34" charset="0"/>
                <a:ea typeface="Calibri" panose="020F0502020204030204" pitchFamily="34" charset="0"/>
              </a:rPr>
              <a:t>2) 1. soruda oluşturulan rastgele erişimli dosya içerisindeki verileri oluşturacağınız bir listeye ekleyerek tüm kayıtları listeleyen kodu yazınız.</a:t>
            </a:r>
            <a:br>
              <a:rPr lang="en-US" sz="2400" dirty="0">
                <a:solidFill>
                  <a:srgbClr val="000000"/>
                </a:solidFill>
                <a:effectLst/>
                <a:latin typeface="Calibri" panose="020F0502020204030204" pitchFamily="34" charset="0"/>
                <a:ea typeface="Calibri" panose="020F0502020204030204" pitchFamily="34" charset="0"/>
              </a:rPr>
            </a:br>
            <a:r>
              <a:rPr lang="en-US" sz="2400" dirty="0">
                <a:solidFill>
                  <a:srgbClr val="000000"/>
                </a:solidFill>
                <a:effectLst/>
                <a:latin typeface="Calibri" panose="020F0502020204030204" pitchFamily="34" charset="0"/>
                <a:ea typeface="Calibri" panose="020F0502020204030204" pitchFamily="34" charset="0"/>
              </a:rPr>
              <a:t>(Write the code that adds the data in the random access file created in question 2 to a list and prints all the records.)</a:t>
            </a:r>
          </a:p>
        </p:txBody>
      </p:sp>
    </p:spTree>
    <p:extLst>
      <p:ext uri="{BB962C8B-B14F-4D97-AF65-F5344CB8AC3E}">
        <p14:creationId xmlns:p14="http://schemas.microsoft.com/office/powerpoint/2010/main" val="226447602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1BE5BCB9A667AB4982195FA2A1B0590A" ma:contentTypeVersion="9" ma:contentTypeDescription="Yeni belge oluşturun." ma:contentTypeScope="" ma:versionID="52f943856e566922d4c912bd7ab08c7b">
  <xsd:schema xmlns:xsd="http://www.w3.org/2001/XMLSchema" xmlns:xs="http://www.w3.org/2001/XMLSchema" xmlns:p="http://schemas.microsoft.com/office/2006/metadata/properties" xmlns:ns2="ec80f4f7-fca6-46a4-ae26-5751d79950bf" xmlns:ns3="da241ff9-0ddc-4bc4-bbde-ba30a0506f6e" targetNamespace="http://schemas.microsoft.com/office/2006/metadata/properties" ma:root="true" ma:fieldsID="7e29127be233ee40cd57a02f5283b5eb" ns2:_="" ns3:_="">
    <xsd:import namespace="ec80f4f7-fca6-46a4-ae26-5751d79950bf"/>
    <xsd:import namespace="da241ff9-0ddc-4bc4-bbde-ba30a0506f6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0f4f7-fca6-46a4-ae26-5751d79950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Resim Etiketleri" ma:readOnly="false" ma:fieldId="{5cf76f15-5ced-4ddc-b409-7134ff3c332f}" ma:taxonomyMulti="true" ma:sspId="52e2b786-b491-46ad-8513-35a692beb2fa"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241ff9-0ddc-4bc4-bbde-ba30a0506f6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a68dfde-0924-47d0-bd83-5315b80176b8}" ma:internalName="TaxCatchAll" ma:showField="CatchAllData" ma:web="da241ff9-0ddc-4bc4-bbde-ba30a0506f6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BDABDA-976C-4EDC-A4AC-1AE7FBDDA1E9}"/>
</file>

<file path=customXml/itemProps2.xml><?xml version="1.0" encoding="utf-8"?>
<ds:datastoreItem xmlns:ds="http://schemas.openxmlformats.org/officeDocument/2006/customXml" ds:itemID="{11D47056-DCF3-443A-841B-0044C3E75E53}"/>
</file>

<file path=docProps/app.xml><?xml version="1.0" encoding="utf-8"?>
<Properties xmlns="http://schemas.openxmlformats.org/officeDocument/2006/extended-properties" xmlns:vt="http://schemas.openxmlformats.org/officeDocument/2006/docPropsVTypes">
  <TotalTime>1</TotalTime>
  <Words>162</Words>
  <Application>Microsoft Office PowerPoint</Application>
  <PresentationFormat>Geniş ekran</PresentationFormat>
  <Paragraphs>1</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Calibri</vt:lpstr>
      <vt:lpstr>Calibri Light</vt:lpstr>
      <vt:lpstr>Office Teması</vt:lpstr>
      <vt:lpstr>LAB SORULARI (LAB QUESTIONS)    1) Öğrenci bilgilerinden (öğrenci no, isim, bölüm) oluşan rastgele erişimli bir dosya oluşturan ve bu dosya içerisinde öğrenci no’ya göre arama yapan programı yazınız. Program menü şeklinde hazırlanmalıdır. Dosya oluşturma, kayıt ekleme gibi gerekli tüm fonksiyonlar yazılmalıdır. (Write the program that creates a random access file consisting of student information (student no, name, department) and searches by student no in this file. The program should be prepared as a menu. All necessary functions such as creating files and adding records should be written.)   2) 1. soruda oluşturulan rastgele erişimli dosya içerisindeki verileri oluşturacağınız bir listeye ekleyerek tüm kayıtları listeleyen kodu yazınız. (Write the code that adds the data in the random access file created in question 2 to a list and prints all the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SORULARI (LAB QUESTIONS)    1) Öğrenci bilgilerinden (öğrenci no, isim, bölüm) oluşan rastgele erişimli bir dosya oluşturan ve bu dosya içerisinde öğrenci no’ya göre arama yapan programı yazınız. Program menü şeklinde hazırlanmalıdır. Dosya oluşturma, kayıt ekleme gibi gerekli tüm fonksiyonlar yazılmalıdır. (Write the program that creates a random access file consisting of student information (student no, name, department) and searches by student no in this file. The program should be prepared as a menu. All necessary functions such as creating files and adding records should be written.)   2) 1. soruda oluşturulan rastgele erişimli dosya içerisindeki verileri oluşturacağınız bir listeye ekleyerek tüm kayıtları listeleyen kodu yazınız. (Write the code that adds the data in the random access file created in question 2 to a list and prints all the records.)</dc:title>
  <dc:creator>CANER OZCAN</dc:creator>
  <cp:lastModifiedBy>CANER OZCAN</cp:lastModifiedBy>
  <cp:revision>1</cp:revision>
  <dcterms:created xsi:type="dcterms:W3CDTF">2023-06-01T12:28:48Z</dcterms:created>
  <dcterms:modified xsi:type="dcterms:W3CDTF">2023-06-01T12:30:08Z</dcterms:modified>
</cp:coreProperties>
</file>