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4"/>
  </p:sldMasterIdLst>
  <p:notesMasterIdLst>
    <p:notesMasterId r:id="rId18"/>
  </p:notesMasterIdLst>
  <p:handoutMasterIdLst>
    <p:handoutMasterId r:id="rId19"/>
  </p:handoutMasterIdLst>
  <p:sldIdLst>
    <p:sldId id="271" r:id="rId5"/>
    <p:sldId id="272" r:id="rId6"/>
    <p:sldId id="306" r:id="rId7"/>
    <p:sldId id="308" r:id="rId8"/>
    <p:sldId id="309" r:id="rId9"/>
    <p:sldId id="314" r:id="rId10"/>
    <p:sldId id="316" r:id="rId11"/>
    <p:sldId id="315" r:id="rId12"/>
    <p:sldId id="310" r:id="rId13"/>
    <p:sldId id="311" r:id="rId14"/>
    <p:sldId id="312" r:id="rId15"/>
    <p:sldId id="313" r:id="rId16"/>
    <p:sldId id="29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 varScale="1">
        <p:scale>
          <a:sx n="76" d="100"/>
          <a:sy n="76" d="100"/>
        </p:scale>
        <p:origin x="94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E50A20-0BE0-8BF0-DA32-E52D6D277D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E48B-E9B6-B0E8-4108-8B2C8D4848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815FF-3E4B-4371-B3EB-57E90BE9190F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8938A-DEAE-1AE5-0BA8-BF25BA3730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D9A2-BBAF-A31E-A53E-2EA948A5C5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A8E52-1EF7-4F05-883A-AE2FD9C749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6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76FF-F5B4-4D45-8779-9F0F455743E8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7FBCA-4BE8-4FB5-91BD-69C6AC6BDB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8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479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21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6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6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09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448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89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1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7FBCA-4BE8-4FB5-91BD-69C6AC6BDB5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6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4102" y="2463284"/>
            <a:ext cx="10722095" cy="3760233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5000"/>
              </a:lnSpc>
              <a:defRPr sz="66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59EB088-EE91-8E10-0F6B-D10FCDA88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093" y="705883"/>
            <a:ext cx="1373378" cy="1828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C57FBDE-A6F4-6A0E-0202-4103481FA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883" y="705883"/>
            <a:ext cx="1857829" cy="1828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5EFD5D2E-1952-EDDF-F374-C459C0BC7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2789692">
            <a:off x="6566535" y="705883"/>
            <a:ext cx="380225" cy="1828800"/>
          </a:xfrm>
          <a:custGeom>
            <a:avLst/>
            <a:gdLst>
              <a:gd name="connsiteX0" fmla="*/ 362388 w 523366"/>
              <a:gd name="connsiteY0" fmla="*/ 259175 h 2517279"/>
              <a:gd name="connsiteX1" fmla="*/ 289303 w 523366"/>
              <a:gd name="connsiteY1" fmla="*/ 71913 h 2517279"/>
              <a:gd name="connsiteX2" fmla="*/ 205587 w 523366"/>
              <a:gd name="connsiteY2" fmla="*/ 268414 h 2517279"/>
              <a:gd name="connsiteX3" fmla="*/ 362388 w 523366"/>
              <a:gd name="connsiteY3" fmla="*/ 259175 h 2517279"/>
              <a:gd name="connsiteX4" fmla="*/ 472394 w 523366"/>
              <a:gd name="connsiteY4" fmla="*/ 541019 h 2517279"/>
              <a:gd name="connsiteX5" fmla="*/ 374631 w 523366"/>
              <a:gd name="connsiteY5" fmla="*/ 290607 h 2517279"/>
              <a:gd name="connsiteX6" fmla="*/ 195335 w 523366"/>
              <a:gd name="connsiteY6" fmla="*/ 292322 h 2517279"/>
              <a:gd name="connsiteX7" fmla="*/ 103836 w 523366"/>
              <a:gd name="connsiteY7" fmla="*/ 507110 h 2517279"/>
              <a:gd name="connsiteX8" fmla="*/ 472394 w 523366"/>
              <a:gd name="connsiteY8" fmla="*/ 541019 h 2517279"/>
              <a:gd name="connsiteX9" fmla="*/ 396462 w 523366"/>
              <a:gd name="connsiteY9" fmla="*/ 2050447 h 2517279"/>
              <a:gd name="connsiteX10" fmla="*/ 476856 w 523366"/>
              <a:gd name="connsiteY10" fmla="*/ 577215 h 2517279"/>
              <a:gd name="connsiteX11" fmla="*/ 98142 w 523366"/>
              <a:gd name="connsiteY11" fmla="*/ 546354 h 2517279"/>
              <a:gd name="connsiteX12" fmla="*/ 45748 w 523366"/>
              <a:gd name="connsiteY12" fmla="*/ 2019681 h 2517279"/>
              <a:gd name="connsiteX13" fmla="*/ 396462 w 523366"/>
              <a:gd name="connsiteY13" fmla="*/ 2050447 h 2517279"/>
              <a:gd name="connsiteX14" fmla="*/ 389534 w 523366"/>
              <a:gd name="connsiteY14" fmla="*/ 2176367 h 2517279"/>
              <a:gd name="connsiteX15" fmla="*/ 394279 w 523366"/>
              <a:gd name="connsiteY15" fmla="*/ 2088832 h 2517279"/>
              <a:gd name="connsiteX16" fmla="*/ 44230 w 523366"/>
              <a:gd name="connsiteY16" fmla="*/ 2060543 h 2517279"/>
              <a:gd name="connsiteX17" fmla="*/ 41857 w 523366"/>
              <a:gd name="connsiteY17" fmla="*/ 2126456 h 2517279"/>
              <a:gd name="connsiteX18" fmla="*/ 389534 w 523366"/>
              <a:gd name="connsiteY18" fmla="*/ 2176367 h 2517279"/>
              <a:gd name="connsiteX19" fmla="*/ 281566 w 523366"/>
              <a:gd name="connsiteY19" fmla="*/ 2439652 h 2517279"/>
              <a:gd name="connsiteX20" fmla="*/ 322883 w 523366"/>
              <a:gd name="connsiteY20" fmla="*/ 2410746 h 2517279"/>
              <a:gd name="connsiteX21" fmla="*/ 383744 w 523366"/>
              <a:gd name="connsiteY21" fmla="*/ 2282761 h 2517279"/>
              <a:gd name="connsiteX22" fmla="*/ 387825 w 523366"/>
              <a:gd name="connsiteY22" fmla="*/ 2207418 h 2517279"/>
              <a:gd name="connsiteX23" fmla="*/ 40529 w 523366"/>
              <a:gd name="connsiteY23" fmla="*/ 2166556 h 2517279"/>
              <a:gd name="connsiteX24" fmla="*/ 36257 w 523366"/>
              <a:gd name="connsiteY24" fmla="*/ 2287047 h 2517279"/>
              <a:gd name="connsiteX25" fmla="*/ 281566 w 523366"/>
              <a:gd name="connsiteY25" fmla="*/ 2439652 h 2517279"/>
              <a:gd name="connsiteX26" fmla="*/ 334169 w 523366"/>
              <a:gd name="connsiteY26" fmla="*/ 2461427 h 2517279"/>
              <a:gd name="connsiteX27" fmla="*/ 0 w 523366"/>
              <a:gd name="connsiteY27" fmla="*/ 2332196 h 2517279"/>
              <a:gd name="connsiteX28" fmla="*/ 66156 w 523366"/>
              <a:gd name="connsiteY28" fmla="*/ 497205 h 2517279"/>
              <a:gd name="connsiteX29" fmla="*/ 292246 w 523366"/>
              <a:gd name="connsiteY29" fmla="*/ 0 h 2517279"/>
              <a:gd name="connsiteX30" fmla="*/ 523366 w 523366"/>
              <a:gd name="connsiteY30" fmla="*/ 534734 h 2517279"/>
              <a:gd name="connsiteX31" fmla="*/ 414972 w 523366"/>
              <a:gd name="connsiteY31" fmla="*/ 2325434 h 2517279"/>
              <a:gd name="connsiteX32" fmla="*/ 334169 w 523366"/>
              <a:gd name="connsiteY32" fmla="*/ 2461427 h 25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3366" h="2517279">
                <a:moveTo>
                  <a:pt x="362388" y="259175"/>
                </a:moveTo>
                <a:lnTo>
                  <a:pt x="289303" y="71913"/>
                </a:lnTo>
                <a:lnTo>
                  <a:pt x="205587" y="268414"/>
                </a:lnTo>
                <a:cubicBezTo>
                  <a:pt x="254753" y="288416"/>
                  <a:pt x="313696" y="285083"/>
                  <a:pt x="362388" y="259175"/>
                </a:cubicBezTo>
                <a:close/>
                <a:moveTo>
                  <a:pt x="472394" y="541019"/>
                </a:moveTo>
                <a:lnTo>
                  <a:pt x="374631" y="290607"/>
                </a:lnTo>
                <a:cubicBezTo>
                  <a:pt x="323946" y="318801"/>
                  <a:pt x="250766" y="317658"/>
                  <a:pt x="195335" y="292322"/>
                </a:cubicBezTo>
                <a:lnTo>
                  <a:pt x="103836" y="507110"/>
                </a:lnTo>
                <a:cubicBezTo>
                  <a:pt x="197423" y="588073"/>
                  <a:pt x="358685" y="604742"/>
                  <a:pt x="472394" y="541019"/>
                </a:cubicBezTo>
                <a:close/>
                <a:moveTo>
                  <a:pt x="396462" y="2050447"/>
                </a:moveTo>
                <a:lnTo>
                  <a:pt x="476856" y="577215"/>
                </a:lnTo>
                <a:cubicBezTo>
                  <a:pt x="376245" y="642271"/>
                  <a:pt x="191159" y="621411"/>
                  <a:pt x="98142" y="546354"/>
                </a:cubicBezTo>
                <a:lnTo>
                  <a:pt x="45748" y="2019681"/>
                </a:lnTo>
                <a:cubicBezTo>
                  <a:pt x="138576" y="2088928"/>
                  <a:pt x="292244" y="2097977"/>
                  <a:pt x="396462" y="2050447"/>
                </a:cubicBezTo>
                <a:close/>
                <a:moveTo>
                  <a:pt x="389534" y="2176367"/>
                </a:moveTo>
                <a:lnTo>
                  <a:pt x="394279" y="2088832"/>
                </a:lnTo>
                <a:cubicBezTo>
                  <a:pt x="299457" y="2130647"/>
                  <a:pt x="136297" y="2119979"/>
                  <a:pt x="44230" y="2060543"/>
                </a:cubicBezTo>
                <a:lnTo>
                  <a:pt x="41857" y="2126456"/>
                </a:lnTo>
                <a:cubicBezTo>
                  <a:pt x="129749" y="2203323"/>
                  <a:pt x="282658" y="2220277"/>
                  <a:pt x="389534" y="2176367"/>
                </a:cubicBezTo>
                <a:close/>
                <a:moveTo>
                  <a:pt x="281566" y="2439652"/>
                </a:moveTo>
                <a:cubicBezTo>
                  <a:pt x="296352" y="2431882"/>
                  <a:pt x="310306" y="2422211"/>
                  <a:pt x="322883" y="2410746"/>
                </a:cubicBezTo>
                <a:cubicBezTo>
                  <a:pt x="356420" y="2380172"/>
                  <a:pt x="380161" y="2336840"/>
                  <a:pt x="383744" y="2282761"/>
                </a:cubicBezTo>
                <a:lnTo>
                  <a:pt x="387825" y="2207418"/>
                </a:lnTo>
                <a:cubicBezTo>
                  <a:pt x="289682" y="2246852"/>
                  <a:pt x="126712" y="2231326"/>
                  <a:pt x="40529" y="2166556"/>
                </a:cubicBezTo>
                <a:lnTo>
                  <a:pt x="36257" y="2287047"/>
                </a:lnTo>
                <a:cubicBezTo>
                  <a:pt x="33828" y="2455318"/>
                  <a:pt x="178065" y="2494046"/>
                  <a:pt x="281566" y="2439652"/>
                </a:cubicBezTo>
                <a:close/>
                <a:moveTo>
                  <a:pt x="334169" y="2461427"/>
                </a:moveTo>
                <a:cubicBezTo>
                  <a:pt x="218615" y="2559260"/>
                  <a:pt x="25912" y="2536008"/>
                  <a:pt x="0" y="2332196"/>
                </a:cubicBezTo>
                <a:lnTo>
                  <a:pt x="66156" y="497205"/>
                </a:lnTo>
                <a:lnTo>
                  <a:pt x="292246" y="0"/>
                </a:lnTo>
                <a:lnTo>
                  <a:pt x="523366" y="534734"/>
                </a:lnTo>
                <a:lnTo>
                  <a:pt x="414972" y="2325434"/>
                </a:lnTo>
                <a:cubicBezTo>
                  <a:pt x="402633" y="2382750"/>
                  <a:pt x="372687" y="2428816"/>
                  <a:pt x="334169" y="24614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4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141539-0D2F-177A-1C80-395DDBF92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4103" y="6399991"/>
            <a:ext cx="10635427" cy="0"/>
          </a:xfrm>
          <a:prstGeom prst="line">
            <a:avLst/>
          </a:prstGeom>
          <a:ln w="158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5983"/>
            <a:ext cx="4791270" cy="1548882"/>
          </a:xfrm>
        </p:spPr>
        <p:txBody>
          <a:bodyPr lIns="0" tIns="0" rIns="0" bIns="0" anchor="ctr" anchorCtr="0"/>
          <a:lstStyle>
            <a:lvl1pPr>
              <a:lnSpc>
                <a:spcPts val="30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0F61D-EB78-A838-885A-16A978AF5BD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15925" y="2287588"/>
            <a:ext cx="11414125" cy="3549650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876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6795"/>
            <a:ext cx="4791270" cy="1858658"/>
          </a:xfrm>
        </p:spPr>
        <p:txBody>
          <a:bodyPr lIns="0" tIns="0" rIns="0" bIns="0" anchor="ctr" anchorCtr="0"/>
          <a:lstStyle>
            <a:lvl1pPr>
              <a:lnSpc>
                <a:spcPts val="34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61A605-84A1-3EAA-84FF-A6BB032DB9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5801" y="2247900"/>
            <a:ext cx="4791270" cy="3808413"/>
          </a:xfrm>
        </p:spPr>
        <p:txBody>
          <a:bodyPr/>
          <a:lstStyle>
            <a:lvl1pPr marL="18288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/>
            </a:lvl1pPr>
            <a:lvl2pPr marL="45720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/>
            </a:lvl2pPr>
            <a:lvl3pPr marL="73152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/>
            </a:lvl3pPr>
            <a:lvl4pPr marL="100584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/>
            </a:lvl4pPr>
            <a:lvl5pPr marL="128016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D02C0865-C748-9957-83FB-2626488434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59551" y="2247899"/>
            <a:ext cx="5867213" cy="3808413"/>
          </a:xfrm>
        </p:spPr>
        <p:txBody>
          <a:bodyPr>
            <a:normAutofit/>
          </a:bodyPr>
          <a:lstStyle>
            <a:lvl1pPr marL="182880" indent="-182880">
              <a:buFont typeface="Courier New" panose="02070309020205020404" pitchFamily="49" charset="0"/>
              <a:buChar char="o"/>
              <a:defRPr sz="1800"/>
            </a:lvl1pPr>
            <a:lvl2pPr marL="457200" indent="-182880">
              <a:buFont typeface="Courier New" panose="02070309020205020404" pitchFamily="49" charset="0"/>
              <a:buChar char="o"/>
              <a:defRPr sz="1800" i="1"/>
            </a:lvl2pPr>
            <a:lvl3pPr marL="731520" indent="-182880">
              <a:buFont typeface="Courier New" panose="02070309020205020404" pitchFamily="49" charset="0"/>
              <a:buChar char="o"/>
              <a:defRPr sz="1800" i="1"/>
            </a:lvl3pPr>
            <a:lvl4pPr marL="1005840" indent="-182880">
              <a:buFont typeface="Courier New" panose="02070309020205020404" pitchFamily="49" charset="0"/>
              <a:buChar char="o"/>
              <a:defRPr sz="1800" i="1"/>
            </a:lvl4pPr>
            <a:lvl5pPr marL="1280160" indent="-182880">
              <a:buFont typeface="Courier New" panose="02070309020205020404" pitchFamily="49" charset="0"/>
              <a:buChar char="o"/>
              <a:defRPr sz="1800" i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5839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6795"/>
            <a:ext cx="4791270" cy="1677893"/>
          </a:xfrm>
        </p:spPr>
        <p:txBody>
          <a:bodyPr lIns="0" tIns="0" rIns="0" bIns="0" anchor="ctr" anchorCtr="0"/>
          <a:lstStyle>
            <a:lvl1pPr>
              <a:lnSpc>
                <a:spcPts val="34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6EACB58B-3875-E6CE-101C-A58C6EDA819D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36925" y="2071687"/>
            <a:ext cx="10913725" cy="4132458"/>
          </a:xfrm>
        </p:spPr>
        <p:txBody>
          <a:bodyPr/>
          <a:lstStyle>
            <a:lvl1pPr>
              <a:defRPr/>
            </a:lvl1pPr>
          </a:lstStyle>
          <a:p>
            <a:pPr marL="182880" marR="0" lvl="0" indent="-182880" algn="l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40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4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369976"/>
            <a:ext cx="11182739" cy="309078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5000"/>
              </a:lnSpc>
              <a:defRPr sz="60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578887"/>
            <a:ext cx="11182739" cy="593312"/>
          </a:xfrm>
        </p:spPr>
        <p:txBody>
          <a:bodyPr lIns="0" tIns="91440" rIns="0" bIns="0" anchor="b" anchorCtr="0">
            <a:normAutofit/>
          </a:bodyPr>
          <a:lstStyle>
            <a:lvl1pPr marL="0" indent="0" algn="l">
              <a:buNone/>
              <a:defRPr sz="2200" i="1" baseline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E01F2D-A10B-8401-CC0E-3EF09E9B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093" y="519269"/>
            <a:ext cx="1373378" cy="1828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4F6A283-D69A-7832-E2ED-FB32AB95E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883" y="519269"/>
            <a:ext cx="1857829" cy="18288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ADEDF25-4E98-B4A4-B0FD-B16D9D75E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2789692">
            <a:off x="6566535" y="519269"/>
            <a:ext cx="380225" cy="1828800"/>
          </a:xfrm>
          <a:custGeom>
            <a:avLst/>
            <a:gdLst>
              <a:gd name="connsiteX0" fmla="*/ 362388 w 523366"/>
              <a:gd name="connsiteY0" fmla="*/ 259175 h 2517279"/>
              <a:gd name="connsiteX1" fmla="*/ 289303 w 523366"/>
              <a:gd name="connsiteY1" fmla="*/ 71913 h 2517279"/>
              <a:gd name="connsiteX2" fmla="*/ 205587 w 523366"/>
              <a:gd name="connsiteY2" fmla="*/ 268414 h 2517279"/>
              <a:gd name="connsiteX3" fmla="*/ 362388 w 523366"/>
              <a:gd name="connsiteY3" fmla="*/ 259175 h 2517279"/>
              <a:gd name="connsiteX4" fmla="*/ 472394 w 523366"/>
              <a:gd name="connsiteY4" fmla="*/ 541019 h 2517279"/>
              <a:gd name="connsiteX5" fmla="*/ 374631 w 523366"/>
              <a:gd name="connsiteY5" fmla="*/ 290607 h 2517279"/>
              <a:gd name="connsiteX6" fmla="*/ 195335 w 523366"/>
              <a:gd name="connsiteY6" fmla="*/ 292322 h 2517279"/>
              <a:gd name="connsiteX7" fmla="*/ 103836 w 523366"/>
              <a:gd name="connsiteY7" fmla="*/ 507110 h 2517279"/>
              <a:gd name="connsiteX8" fmla="*/ 472394 w 523366"/>
              <a:gd name="connsiteY8" fmla="*/ 541019 h 2517279"/>
              <a:gd name="connsiteX9" fmla="*/ 396462 w 523366"/>
              <a:gd name="connsiteY9" fmla="*/ 2050447 h 2517279"/>
              <a:gd name="connsiteX10" fmla="*/ 476856 w 523366"/>
              <a:gd name="connsiteY10" fmla="*/ 577215 h 2517279"/>
              <a:gd name="connsiteX11" fmla="*/ 98142 w 523366"/>
              <a:gd name="connsiteY11" fmla="*/ 546354 h 2517279"/>
              <a:gd name="connsiteX12" fmla="*/ 45748 w 523366"/>
              <a:gd name="connsiteY12" fmla="*/ 2019681 h 2517279"/>
              <a:gd name="connsiteX13" fmla="*/ 396462 w 523366"/>
              <a:gd name="connsiteY13" fmla="*/ 2050447 h 2517279"/>
              <a:gd name="connsiteX14" fmla="*/ 389534 w 523366"/>
              <a:gd name="connsiteY14" fmla="*/ 2176367 h 2517279"/>
              <a:gd name="connsiteX15" fmla="*/ 394279 w 523366"/>
              <a:gd name="connsiteY15" fmla="*/ 2088832 h 2517279"/>
              <a:gd name="connsiteX16" fmla="*/ 44230 w 523366"/>
              <a:gd name="connsiteY16" fmla="*/ 2060543 h 2517279"/>
              <a:gd name="connsiteX17" fmla="*/ 41857 w 523366"/>
              <a:gd name="connsiteY17" fmla="*/ 2126456 h 2517279"/>
              <a:gd name="connsiteX18" fmla="*/ 389534 w 523366"/>
              <a:gd name="connsiteY18" fmla="*/ 2176367 h 2517279"/>
              <a:gd name="connsiteX19" fmla="*/ 281566 w 523366"/>
              <a:gd name="connsiteY19" fmla="*/ 2439652 h 2517279"/>
              <a:gd name="connsiteX20" fmla="*/ 322883 w 523366"/>
              <a:gd name="connsiteY20" fmla="*/ 2410746 h 2517279"/>
              <a:gd name="connsiteX21" fmla="*/ 383744 w 523366"/>
              <a:gd name="connsiteY21" fmla="*/ 2282761 h 2517279"/>
              <a:gd name="connsiteX22" fmla="*/ 387825 w 523366"/>
              <a:gd name="connsiteY22" fmla="*/ 2207418 h 2517279"/>
              <a:gd name="connsiteX23" fmla="*/ 40529 w 523366"/>
              <a:gd name="connsiteY23" fmla="*/ 2166556 h 2517279"/>
              <a:gd name="connsiteX24" fmla="*/ 36257 w 523366"/>
              <a:gd name="connsiteY24" fmla="*/ 2287047 h 2517279"/>
              <a:gd name="connsiteX25" fmla="*/ 281566 w 523366"/>
              <a:gd name="connsiteY25" fmla="*/ 2439652 h 2517279"/>
              <a:gd name="connsiteX26" fmla="*/ 334169 w 523366"/>
              <a:gd name="connsiteY26" fmla="*/ 2461427 h 2517279"/>
              <a:gd name="connsiteX27" fmla="*/ 0 w 523366"/>
              <a:gd name="connsiteY27" fmla="*/ 2332196 h 2517279"/>
              <a:gd name="connsiteX28" fmla="*/ 66156 w 523366"/>
              <a:gd name="connsiteY28" fmla="*/ 497205 h 2517279"/>
              <a:gd name="connsiteX29" fmla="*/ 292246 w 523366"/>
              <a:gd name="connsiteY29" fmla="*/ 0 h 2517279"/>
              <a:gd name="connsiteX30" fmla="*/ 523366 w 523366"/>
              <a:gd name="connsiteY30" fmla="*/ 534734 h 2517279"/>
              <a:gd name="connsiteX31" fmla="*/ 414972 w 523366"/>
              <a:gd name="connsiteY31" fmla="*/ 2325434 h 2517279"/>
              <a:gd name="connsiteX32" fmla="*/ 334169 w 523366"/>
              <a:gd name="connsiteY32" fmla="*/ 2461427 h 25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3366" h="2517279">
                <a:moveTo>
                  <a:pt x="362388" y="259175"/>
                </a:moveTo>
                <a:lnTo>
                  <a:pt x="289303" y="71913"/>
                </a:lnTo>
                <a:lnTo>
                  <a:pt x="205587" y="268414"/>
                </a:lnTo>
                <a:cubicBezTo>
                  <a:pt x="254753" y="288416"/>
                  <a:pt x="313696" y="285083"/>
                  <a:pt x="362388" y="259175"/>
                </a:cubicBezTo>
                <a:close/>
                <a:moveTo>
                  <a:pt x="472394" y="541019"/>
                </a:moveTo>
                <a:lnTo>
                  <a:pt x="374631" y="290607"/>
                </a:lnTo>
                <a:cubicBezTo>
                  <a:pt x="323946" y="318801"/>
                  <a:pt x="250766" y="317658"/>
                  <a:pt x="195335" y="292322"/>
                </a:cubicBezTo>
                <a:lnTo>
                  <a:pt x="103836" y="507110"/>
                </a:lnTo>
                <a:cubicBezTo>
                  <a:pt x="197423" y="588073"/>
                  <a:pt x="358685" y="604742"/>
                  <a:pt x="472394" y="541019"/>
                </a:cubicBezTo>
                <a:close/>
                <a:moveTo>
                  <a:pt x="396462" y="2050447"/>
                </a:moveTo>
                <a:lnTo>
                  <a:pt x="476856" y="577215"/>
                </a:lnTo>
                <a:cubicBezTo>
                  <a:pt x="376245" y="642271"/>
                  <a:pt x="191159" y="621411"/>
                  <a:pt x="98142" y="546354"/>
                </a:cubicBezTo>
                <a:lnTo>
                  <a:pt x="45748" y="2019681"/>
                </a:lnTo>
                <a:cubicBezTo>
                  <a:pt x="138576" y="2088928"/>
                  <a:pt x="292244" y="2097977"/>
                  <a:pt x="396462" y="2050447"/>
                </a:cubicBezTo>
                <a:close/>
                <a:moveTo>
                  <a:pt x="389534" y="2176367"/>
                </a:moveTo>
                <a:lnTo>
                  <a:pt x="394279" y="2088832"/>
                </a:lnTo>
                <a:cubicBezTo>
                  <a:pt x="299457" y="2130647"/>
                  <a:pt x="136297" y="2119979"/>
                  <a:pt x="44230" y="2060543"/>
                </a:cubicBezTo>
                <a:lnTo>
                  <a:pt x="41857" y="2126456"/>
                </a:lnTo>
                <a:cubicBezTo>
                  <a:pt x="129749" y="2203323"/>
                  <a:pt x="282658" y="2220277"/>
                  <a:pt x="389534" y="2176367"/>
                </a:cubicBezTo>
                <a:close/>
                <a:moveTo>
                  <a:pt x="281566" y="2439652"/>
                </a:moveTo>
                <a:cubicBezTo>
                  <a:pt x="296352" y="2431882"/>
                  <a:pt x="310306" y="2422211"/>
                  <a:pt x="322883" y="2410746"/>
                </a:cubicBezTo>
                <a:cubicBezTo>
                  <a:pt x="356420" y="2380172"/>
                  <a:pt x="380161" y="2336840"/>
                  <a:pt x="383744" y="2282761"/>
                </a:cubicBezTo>
                <a:lnTo>
                  <a:pt x="387825" y="2207418"/>
                </a:lnTo>
                <a:cubicBezTo>
                  <a:pt x="289682" y="2246852"/>
                  <a:pt x="126712" y="2231326"/>
                  <a:pt x="40529" y="2166556"/>
                </a:cubicBezTo>
                <a:lnTo>
                  <a:pt x="36257" y="2287047"/>
                </a:lnTo>
                <a:cubicBezTo>
                  <a:pt x="33828" y="2455318"/>
                  <a:pt x="178065" y="2494046"/>
                  <a:pt x="281566" y="2439652"/>
                </a:cubicBezTo>
                <a:close/>
                <a:moveTo>
                  <a:pt x="334169" y="2461427"/>
                </a:moveTo>
                <a:cubicBezTo>
                  <a:pt x="218615" y="2559260"/>
                  <a:pt x="25912" y="2536008"/>
                  <a:pt x="0" y="2332196"/>
                </a:cubicBezTo>
                <a:lnTo>
                  <a:pt x="66156" y="497205"/>
                </a:lnTo>
                <a:lnTo>
                  <a:pt x="292246" y="0"/>
                </a:lnTo>
                <a:lnTo>
                  <a:pt x="523366" y="534734"/>
                </a:lnTo>
                <a:lnTo>
                  <a:pt x="414972" y="2325434"/>
                </a:lnTo>
                <a:cubicBezTo>
                  <a:pt x="402633" y="2382750"/>
                  <a:pt x="372687" y="2428816"/>
                  <a:pt x="334169" y="24614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4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27343F-22B0-3665-4CAB-070ED2812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4103" y="5578887"/>
            <a:ext cx="10635427" cy="0"/>
          </a:xfrm>
          <a:prstGeom prst="line">
            <a:avLst/>
          </a:prstGeom>
          <a:ln w="158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475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527D71-75BB-1C65-AAED-0852090AC8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6C88C-F91E-30C3-EA80-D9B451C12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38317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2F02434-C1C3-B92E-AE56-57B298D944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EEB6EB-2B7A-EB36-CC5E-2F51174B5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19656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55330"/>
            <a:ext cx="4572000" cy="3411632"/>
          </a:xfrm>
        </p:spPr>
        <p:txBody>
          <a:bodyPr lIns="0" tIns="0" rIns="0" bIns="0" anchor="t" anchorCtr="0"/>
          <a:lstStyle>
            <a:lvl1pPr>
              <a:lnSpc>
                <a:spcPts val="36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3550" y="1585732"/>
            <a:ext cx="5255629" cy="4687742"/>
          </a:xfrm>
        </p:spPr>
        <p:txBody>
          <a:bodyPr lIns="0" tIns="0" rIns="0" bIns="0">
            <a:normAutofit/>
          </a:bodyPr>
          <a:lstStyle>
            <a:lvl1pPr marL="342900" indent="-342900">
              <a:lnSpc>
                <a:spcPts val="4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  <a:defRPr sz="2400" b="0" i="1"/>
            </a:lvl1pPr>
            <a:lvl2pPr marL="617220" indent="-342900">
              <a:lnSpc>
                <a:spcPts val="4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  <a:defRPr sz="2000" b="0" i="1"/>
            </a:lvl2pPr>
            <a:lvl3pPr marL="834390" indent="-285750">
              <a:lnSpc>
                <a:spcPts val="4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  <a:defRPr sz="1800" b="0" i="1"/>
            </a:lvl3pPr>
            <a:lvl4pPr marL="1108710" indent="-285750">
              <a:lnSpc>
                <a:spcPts val="4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  <a:defRPr sz="1800" b="0" i="1"/>
            </a:lvl4pPr>
            <a:lvl5pPr marL="1383030" indent="-285750">
              <a:lnSpc>
                <a:spcPts val="4000"/>
              </a:lnSpc>
              <a:buClr>
                <a:schemeClr val="bg2">
                  <a:lumMod val="25000"/>
                </a:schemeClr>
              </a:buClr>
              <a:buFont typeface="Courier New" panose="02070309020205020404" pitchFamily="49" charset="0"/>
              <a:buChar char="o"/>
              <a:defRPr sz="1800" b="0" i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1D8891B-2517-58DD-72E3-2F9886C6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4606722"/>
            <a:ext cx="1236040" cy="1645920"/>
          </a:xfrm>
          <a:prstGeom prst="rect">
            <a:avLst/>
          </a:prstGeom>
        </p:spPr>
      </p:pic>
      <p:sp>
        <p:nvSpPr>
          <p:cNvPr id="4" name="Slide Number Placeholder 18">
            <a:extLst>
              <a:ext uri="{FF2B5EF4-FFF2-40B4-BE49-F238E27FC236}">
                <a16:creationId xmlns:a16="http://schemas.microsoft.com/office/drawing/2014/main" id="{F4B4297F-1A0F-56B4-1C0C-242325C779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66309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828962-C85E-D928-69AF-2B7D70000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4103" y="6399991"/>
            <a:ext cx="10635427" cy="0"/>
          </a:xfrm>
          <a:prstGeom prst="line">
            <a:avLst/>
          </a:prstGeom>
          <a:ln w="158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739961"/>
            <a:ext cx="10820400" cy="3637516"/>
          </a:xfrm>
        </p:spPr>
        <p:txBody>
          <a:bodyPr lIns="0" tIns="0" rIns="0" bIns="91440" anchor="b">
            <a:noAutofit/>
          </a:bodyPr>
          <a:lstStyle>
            <a:lvl1pPr algn="l">
              <a:lnSpc>
                <a:spcPct val="85000"/>
              </a:lnSpc>
              <a:defRPr sz="66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FCCE3DA-3397-5EAD-C32F-5630A2F601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717550"/>
            <a:ext cx="10820400" cy="20002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59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2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5999" y="1122754"/>
            <a:ext cx="5397661" cy="4279669"/>
          </a:xfrm>
        </p:spPr>
        <p:txBody>
          <a:bodyPr lIns="0" tIns="0" rIns="0" bIns="182880" anchor="b" anchorCtr="0">
            <a:noAutofit/>
          </a:bodyPr>
          <a:lstStyle>
            <a:lvl1pPr algn="l">
              <a:lnSpc>
                <a:spcPts val="4500"/>
              </a:lnSpc>
              <a:defRPr sz="36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5999" y="5495731"/>
            <a:ext cx="5397661" cy="722276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 i="1" baseline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F48198F-5711-B412-544F-924837C31B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" y="684213"/>
            <a:ext cx="4824413" cy="55340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8EC9B1-AA50-D68C-D448-9B6E76F0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5999" y="685800"/>
            <a:ext cx="5476876" cy="0"/>
          </a:xfrm>
          <a:prstGeom prst="line">
            <a:avLst/>
          </a:prstGeom>
          <a:ln w="158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4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48640"/>
            <a:ext cx="4572000" cy="3411632"/>
          </a:xfrm>
        </p:spPr>
        <p:txBody>
          <a:bodyPr lIns="0" tIns="0" rIns="0" bIns="0" anchor="t" anchorCtr="0"/>
          <a:lstStyle>
            <a:lvl1pPr>
              <a:lnSpc>
                <a:spcPts val="36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2D06412-FE18-2A4A-69DC-A9339C2E8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2789692">
            <a:off x="1187615" y="4647163"/>
            <a:ext cx="342203" cy="1645920"/>
          </a:xfrm>
          <a:custGeom>
            <a:avLst/>
            <a:gdLst>
              <a:gd name="connsiteX0" fmla="*/ 362388 w 523366"/>
              <a:gd name="connsiteY0" fmla="*/ 259175 h 2517279"/>
              <a:gd name="connsiteX1" fmla="*/ 289303 w 523366"/>
              <a:gd name="connsiteY1" fmla="*/ 71913 h 2517279"/>
              <a:gd name="connsiteX2" fmla="*/ 205587 w 523366"/>
              <a:gd name="connsiteY2" fmla="*/ 268414 h 2517279"/>
              <a:gd name="connsiteX3" fmla="*/ 362388 w 523366"/>
              <a:gd name="connsiteY3" fmla="*/ 259175 h 2517279"/>
              <a:gd name="connsiteX4" fmla="*/ 472394 w 523366"/>
              <a:gd name="connsiteY4" fmla="*/ 541019 h 2517279"/>
              <a:gd name="connsiteX5" fmla="*/ 374631 w 523366"/>
              <a:gd name="connsiteY5" fmla="*/ 290607 h 2517279"/>
              <a:gd name="connsiteX6" fmla="*/ 195335 w 523366"/>
              <a:gd name="connsiteY6" fmla="*/ 292322 h 2517279"/>
              <a:gd name="connsiteX7" fmla="*/ 103836 w 523366"/>
              <a:gd name="connsiteY7" fmla="*/ 507110 h 2517279"/>
              <a:gd name="connsiteX8" fmla="*/ 472394 w 523366"/>
              <a:gd name="connsiteY8" fmla="*/ 541019 h 2517279"/>
              <a:gd name="connsiteX9" fmla="*/ 396462 w 523366"/>
              <a:gd name="connsiteY9" fmla="*/ 2050447 h 2517279"/>
              <a:gd name="connsiteX10" fmla="*/ 476856 w 523366"/>
              <a:gd name="connsiteY10" fmla="*/ 577215 h 2517279"/>
              <a:gd name="connsiteX11" fmla="*/ 98142 w 523366"/>
              <a:gd name="connsiteY11" fmla="*/ 546354 h 2517279"/>
              <a:gd name="connsiteX12" fmla="*/ 45748 w 523366"/>
              <a:gd name="connsiteY12" fmla="*/ 2019681 h 2517279"/>
              <a:gd name="connsiteX13" fmla="*/ 396462 w 523366"/>
              <a:gd name="connsiteY13" fmla="*/ 2050447 h 2517279"/>
              <a:gd name="connsiteX14" fmla="*/ 389534 w 523366"/>
              <a:gd name="connsiteY14" fmla="*/ 2176367 h 2517279"/>
              <a:gd name="connsiteX15" fmla="*/ 394279 w 523366"/>
              <a:gd name="connsiteY15" fmla="*/ 2088832 h 2517279"/>
              <a:gd name="connsiteX16" fmla="*/ 44230 w 523366"/>
              <a:gd name="connsiteY16" fmla="*/ 2060543 h 2517279"/>
              <a:gd name="connsiteX17" fmla="*/ 41857 w 523366"/>
              <a:gd name="connsiteY17" fmla="*/ 2126456 h 2517279"/>
              <a:gd name="connsiteX18" fmla="*/ 389534 w 523366"/>
              <a:gd name="connsiteY18" fmla="*/ 2176367 h 2517279"/>
              <a:gd name="connsiteX19" fmla="*/ 281566 w 523366"/>
              <a:gd name="connsiteY19" fmla="*/ 2439652 h 2517279"/>
              <a:gd name="connsiteX20" fmla="*/ 322883 w 523366"/>
              <a:gd name="connsiteY20" fmla="*/ 2410746 h 2517279"/>
              <a:gd name="connsiteX21" fmla="*/ 383744 w 523366"/>
              <a:gd name="connsiteY21" fmla="*/ 2282761 h 2517279"/>
              <a:gd name="connsiteX22" fmla="*/ 387825 w 523366"/>
              <a:gd name="connsiteY22" fmla="*/ 2207418 h 2517279"/>
              <a:gd name="connsiteX23" fmla="*/ 40529 w 523366"/>
              <a:gd name="connsiteY23" fmla="*/ 2166556 h 2517279"/>
              <a:gd name="connsiteX24" fmla="*/ 36257 w 523366"/>
              <a:gd name="connsiteY24" fmla="*/ 2287047 h 2517279"/>
              <a:gd name="connsiteX25" fmla="*/ 281566 w 523366"/>
              <a:gd name="connsiteY25" fmla="*/ 2439652 h 2517279"/>
              <a:gd name="connsiteX26" fmla="*/ 334169 w 523366"/>
              <a:gd name="connsiteY26" fmla="*/ 2461427 h 2517279"/>
              <a:gd name="connsiteX27" fmla="*/ 0 w 523366"/>
              <a:gd name="connsiteY27" fmla="*/ 2332196 h 2517279"/>
              <a:gd name="connsiteX28" fmla="*/ 66156 w 523366"/>
              <a:gd name="connsiteY28" fmla="*/ 497205 h 2517279"/>
              <a:gd name="connsiteX29" fmla="*/ 292246 w 523366"/>
              <a:gd name="connsiteY29" fmla="*/ 0 h 2517279"/>
              <a:gd name="connsiteX30" fmla="*/ 523366 w 523366"/>
              <a:gd name="connsiteY30" fmla="*/ 534734 h 2517279"/>
              <a:gd name="connsiteX31" fmla="*/ 414972 w 523366"/>
              <a:gd name="connsiteY31" fmla="*/ 2325434 h 2517279"/>
              <a:gd name="connsiteX32" fmla="*/ 334169 w 523366"/>
              <a:gd name="connsiteY32" fmla="*/ 2461427 h 25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3366" h="2517279">
                <a:moveTo>
                  <a:pt x="362388" y="259175"/>
                </a:moveTo>
                <a:lnTo>
                  <a:pt x="289303" y="71913"/>
                </a:lnTo>
                <a:lnTo>
                  <a:pt x="205587" y="268414"/>
                </a:lnTo>
                <a:cubicBezTo>
                  <a:pt x="254753" y="288416"/>
                  <a:pt x="313696" y="285083"/>
                  <a:pt x="362388" y="259175"/>
                </a:cubicBezTo>
                <a:close/>
                <a:moveTo>
                  <a:pt x="472394" y="541019"/>
                </a:moveTo>
                <a:lnTo>
                  <a:pt x="374631" y="290607"/>
                </a:lnTo>
                <a:cubicBezTo>
                  <a:pt x="323946" y="318801"/>
                  <a:pt x="250766" y="317658"/>
                  <a:pt x="195335" y="292322"/>
                </a:cubicBezTo>
                <a:lnTo>
                  <a:pt x="103836" y="507110"/>
                </a:lnTo>
                <a:cubicBezTo>
                  <a:pt x="197423" y="588073"/>
                  <a:pt x="358685" y="604742"/>
                  <a:pt x="472394" y="541019"/>
                </a:cubicBezTo>
                <a:close/>
                <a:moveTo>
                  <a:pt x="396462" y="2050447"/>
                </a:moveTo>
                <a:lnTo>
                  <a:pt x="476856" y="577215"/>
                </a:lnTo>
                <a:cubicBezTo>
                  <a:pt x="376245" y="642271"/>
                  <a:pt x="191159" y="621411"/>
                  <a:pt x="98142" y="546354"/>
                </a:cubicBezTo>
                <a:lnTo>
                  <a:pt x="45748" y="2019681"/>
                </a:lnTo>
                <a:cubicBezTo>
                  <a:pt x="138576" y="2088928"/>
                  <a:pt x="292244" y="2097977"/>
                  <a:pt x="396462" y="2050447"/>
                </a:cubicBezTo>
                <a:close/>
                <a:moveTo>
                  <a:pt x="389534" y="2176367"/>
                </a:moveTo>
                <a:lnTo>
                  <a:pt x="394279" y="2088832"/>
                </a:lnTo>
                <a:cubicBezTo>
                  <a:pt x="299457" y="2130647"/>
                  <a:pt x="136297" y="2119979"/>
                  <a:pt x="44230" y="2060543"/>
                </a:cubicBezTo>
                <a:lnTo>
                  <a:pt x="41857" y="2126456"/>
                </a:lnTo>
                <a:cubicBezTo>
                  <a:pt x="129749" y="2203323"/>
                  <a:pt x="282658" y="2220277"/>
                  <a:pt x="389534" y="2176367"/>
                </a:cubicBezTo>
                <a:close/>
                <a:moveTo>
                  <a:pt x="281566" y="2439652"/>
                </a:moveTo>
                <a:cubicBezTo>
                  <a:pt x="296352" y="2431882"/>
                  <a:pt x="310306" y="2422211"/>
                  <a:pt x="322883" y="2410746"/>
                </a:cubicBezTo>
                <a:cubicBezTo>
                  <a:pt x="356420" y="2380172"/>
                  <a:pt x="380161" y="2336840"/>
                  <a:pt x="383744" y="2282761"/>
                </a:cubicBezTo>
                <a:lnTo>
                  <a:pt x="387825" y="2207418"/>
                </a:lnTo>
                <a:cubicBezTo>
                  <a:pt x="289682" y="2246852"/>
                  <a:pt x="126712" y="2231326"/>
                  <a:pt x="40529" y="2166556"/>
                </a:cubicBezTo>
                <a:lnTo>
                  <a:pt x="36257" y="2287047"/>
                </a:lnTo>
                <a:cubicBezTo>
                  <a:pt x="33828" y="2455318"/>
                  <a:pt x="178065" y="2494046"/>
                  <a:pt x="281566" y="2439652"/>
                </a:cubicBezTo>
                <a:close/>
                <a:moveTo>
                  <a:pt x="334169" y="2461427"/>
                </a:moveTo>
                <a:cubicBezTo>
                  <a:pt x="218615" y="2559260"/>
                  <a:pt x="25912" y="2536008"/>
                  <a:pt x="0" y="2332196"/>
                </a:cubicBezTo>
                <a:lnTo>
                  <a:pt x="66156" y="497205"/>
                </a:lnTo>
                <a:lnTo>
                  <a:pt x="292246" y="0"/>
                </a:lnTo>
                <a:lnTo>
                  <a:pt x="523366" y="534734"/>
                </a:lnTo>
                <a:lnTo>
                  <a:pt x="414972" y="2325434"/>
                </a:lnTo>
                <a:cubicBezTo>
                  <a:pt x="402633" y="2382750"/>
                  <a:pt x="372687" y="2428816"/>
                  <a:pt x="334169" y="2461427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94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3551" y="1585732"/>
            <a:ext cx="5961888" cy="468774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Clr>
                <a:schemeClr val="accent1"/>
              </a:buClr>
              <a:buFont typeface="Arial" panose="020B0604020202020204" pitchFamily="34" charset="0"/>
              <a:buNone/>
              <a:defRPr sz="2400" b="1" i="0" spc="10"/>
            </a:lvl1pPr>
            <a:lvl2pPr marL="347472" indent="-347472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spc="10"/>
            </a:lvl2pPr>
            <a:lvl3pPr marL="548640" indent="-347472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spc="10"/>
            </a:lvl3pPr>
            <a:lvl4pPr marL="731520" indent="-347472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spc="10"/>
            </a:lvl4pPr>
            <a:lvl5pPr marL="1097280" indent="-347472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spc="1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22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 3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304665"/>
            <a:ext cx="11220061" cy="3606236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5000"/>
              </a:lnSpc>
              <a:defRPr sz="66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E1A58F3-E3BC-74B4-47EC-510BE6C9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093" y="705883"/>
            <a:ext cx="1373378" cy="18288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3E2C885-056A-2032-9BFC-D53C12626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8883" y="705883"/>
            <a:ext cx="1857829" cy="182880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B29FD7A8-7EF2-3E06-A21F-E0C4FC37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2789692">
            <a:off x="6566535" y="705883"/>
            <a:ext cx="380225" cy="1828800"/>
          </a:xfrm>
          <a:custGeom>
            <a:avLst/>
            <a:gdLst>
              <a:gd name="connsiteX0" fmla="*/ 362388 w 523366"/>
              <a:gd name="connsiteY0" fmla="*/ 259175 h 2517279"/>
              <a:gd name="connsiteX1" fmla="*/ 289303 w 523366"/>
              <a:gd name="connsiteY1" fmla="*/ 71913 h 2517279"/>
              <a:gd name="connsiteX2" fmla="*/ 205587 w 523366"/>
              <a:gd name="connsiteY2" fmla="*/ 268414 h 2517279"/>
              <a:gd name="connsiteX3" fmla="*/ 362388 w 523366"/>
              <a:gd name="connsiteY3" fmla="*/ 259175 h 2517279"/>
              <a:gd name="connsiteX4" fmla="*/ 472394 w 523366"/>
              <a:gd name="connsiteY4" fmla="*/ 541019 h 2517279"/>
              <a:gd name="connsiteX5" fmla="*/ 374631 w 523366"/>
              <a:gd name="connsiteY5" fmla="*/ 290607 h 2517279"/>
              <a:gd name="connsiteX6" fmla="*/ 195335 w 523366"/>
              <a:gd name="connsiteY6" fmla="*/ 292322 h 2517279"/>
              <a:gd name="connsiteX7" fmla="*/ 103836 w 523366"/>
              <a:gd name="connsiteY7" fmla="*/ 507110 h 2517279"/>
              <a:gd name="connsiteX8" fmla="*/ 472394 w 523366"/>
              <a:gd name="connsiteY8" fmla="*/ 541019 h 2517279"/>
              <a:gd name="connsiteX9" fmla="*/ 396462 w 523366"/>
              <a:gd name="connsiteY9" fmla="*/ 2050447 h 2517279"/>
              <a:gd name="connsiteX10" fmla="*/ 476856 w 523366"/>
              <a:gd name="connsiteY10" fmla="*/ 577215 h 2517279"/>
              <a:gd name="connsiteX11" fmla="*/ 98142 w 523366"/>
              <a:gd name="connsiteY11" fmla="*/ 546354 h 2517279"/>
              <a:gd name="connsiteX12" fmla="*/ 45748 w 523366"/>
              <a:gd name="connsiteY12" fmla="*/ 2019681 h 2517279"/>
              <a:gd name="connsiteX13" fmla="*/ 396462 w 523366"/>
              <a:gd name="connsiteY13" fmla="*/ 2050447 h 2517279"/>
              <a:gd name="connsiteX14" fmla="*/ 389534 w 523366"/>
              <a:gd name="connsiteY14" fmla="*/ 2176367 h 2517279"/>
              <a:gd name="connsiteX15" fmla="*/ 394279 w 523366"/>
              <a:gd name="connsiteY15" fmla="*/ 2088832 h 2517279"/>
              <a:gd name="connsiteX16" fmla="*/ 44230 w 523366"/>
              <a:gd name="connsiteY16" fmla="*/ 2060543 h 2517279"/>
              <a:gd name="connsiteX17" fmla="*/ 41857 w 523366"/>
              <a:gd name="connsiteY17" fmla="*/ 2126456 h 2517279"/>
              <a:gd name="connsiteX18" fmla="*/ 389534 w 523366"/>
              <a:gd name="connsiteY18" fmla="*/ 2176367 h 2517279"/>
              <a:gd name="connsiteX19" fmla="*/ 281566 w 523366"/>
              <a:gd name="connsiteY19" fmla="*/ 2439652 h 2517279"/>
              <a:gd name="connsiteX20" fmla="*/ 322883 w 523366"/>
              <a:gd name="connsiteY20" fmla="*/ 2410746 h 2517279"/>
              <a:gd name="connsiteX21" fmla="*/ 383744 w 523366"/>
              <a:gd name="connsiteY21" fmla="*/ 2282761 h 2517279"/>
              <a:gd name="connsiteX22" fmla="*/ 387825 w 523366"/>
              <a:gd name="connsiteY22" fmla="*/ 2207418 h 2517279"/>
              <a:gd name="connsiteX23" fmla="*/ 40529 w 523366"/>
              <a:gd name="connsiteY23" fmla="*/ 2166556 h 2517279"/>
              <a:gd name="connsiteX24" fmla="*/ 36257 w 523366"/>
              <a:gd name="connsiteY24" fmla="*/ 2287047 h 2517279"/>
              <a:gd name="connsiteX25" fmla="*/ 281566 w 523366"/>
              <a:gd name="connsiteY25" fmla="*/ 2439652 h 2517279"/>
              <a:gd name="connsiteX26" fmla="*/ 334169 w 523366"/>
              <a:gd name="connsiteY26" fmla="*/ 2461427 h 2517279"/>
              <a:gd name="connsiteX27" fmla="*/ 0 w 523366"/>
              <a:gd name="connsiteY27" fmla="*/ 2332196 h 2517279"/>
              <a:gd name="connsiteX28" fmla="*/ 66156 w 523366"/>
              <a:gd name="connsiteY28" fmla="*/ 497205 h 2517279"/>
              <a:gd name="connsiteX29" fmla="*/ 292246 w 523366"/>
              <a:gd name="connsiteY29" fmla="*/ 0 h 2517279"/>
              <a:gd name="connsiteX30" fmla="*/ 523366 w 523366"/>
              <a:gd name="connsiteY30" fmla="*/ 534734 h 2517279"/>
              <a:gd name="connsiteX31" fmla="*/ 414972 w 523366"/>
              <a:gd name="connsiteY31" fmla="*/ 2325434 h 2517279"/>
              <a:gd name="connsiteX32" fmla="*/ 334169 w 523366"/>
              <a:gd name="connsiteY32" fmla="*/ 2461427 h 251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23366" h="2517279">
                <a:moveTo>
                  <a:pt x="362388" y="259175"/>
                </a:moveTo>
                <a:lnTo>
                  <a:pt x="289303" y="71913"/>
                </a:lnTo>
                <a:lnTo>
                  <a:pt x="205587" y="268414"/>
                </a:lnTo>
                <a:cubicBezTo>
                  <a:pt x="254753" y="288416"/>
                  <a:pt x="313696" y="285083"/>
                  <a:pt x="362388" y="259175"/>
                </a:cubicBezTo>
                <a:close/>
                <a:moveTo>
                  <a:pt x="472394" y="541019"/>
                </a:moveTo>
                <a:lnTo>
                  <a:pt x="374631" y="290607"/>
                </a:lnTo>
                <a:cubicBezTo>
                  <a:pt x="323946" y="318801"/>
                  <a:pt x="250766" y="317658"/>
                  <a:pt x="195335" y="292322"/>
                </a:cubicBezTo>
                <a:lnTo>
                  <a:pt x="103836" y="507110"/>
                </a:lnTo>
                <a:cubicBezTo>
                  <a:pt x="197423" y="588073"/>
                  <a:pt x="358685" y="604742"/>
                  <a:pt x="472394" y="541019"/>
                </a:cubicBezTo>
                <a:close/>
                <a:moveTo>
                  <a:pt x="396462" y="2050447"/>
                </a:moveTo>
                <a:lnTo>
                  <a:pt x="476856" y="577215"/>
                </a:lnTo>
                <a:cubicBezTo>
                  <a:pt x="376245" y="642271"/>
                  <a:pt x="191159" y="621411"/>
                  <a:pt x="98142" y="546354"/>
                </a:cubicBezTo>
                <a:lnTo>
                  <a:pt x="45748" y="2019681"/>
                </a:lnTo>
                <a:cubicBezTo>
                  <a:pt x="138576" y="2088928"/>
                  <a:pt x="292244" y="2097977"/>
                  <a:pt x="396462" y="2050447"/>
                </a:cubicBezTo>
                <a:close/>
                <a:moveTo>
                  <a:pt x="389534" y="2176367"/>
                </a:moveTo>
                <a:lnTo>
                  <a:pt x="394279" y="2088832"/>
                </a:lnTo>
                <a:cubicBezTo>
                  <a:pt x="299457" y="2130647"/>
                  <a:pt x="136297" y="2119979"/>
                  <a:pt x="44230" y="2060543"/>
                </a:cubicBezTo>
                <a:lnTo>
                  <a:pt x="41857" y="2126456"/>
                </a:lnTo>
                <a:cubicBezTo>
                  <a:pt x="129749" y="2203323"/>
                  <a:pt x="282658" y="2220277"/>
                  <a:pt x="389534" y="2176367"/>
                </a:cubicBezTo>
                <a:close/>
                <a:moveTo>
                  <a:pt x="281566" y="2439652"/>
                </a:moveTo>
                <a:cubicBezTo>
                  <a:pt x="296352" y="2431882"/>
                  <a:pt x="310306" y="2422211"/>
                  <a:pt x="322883" y="2410746"/>
                </a:cubicBezTo>
                <a:cubicBezTo>
                  <a:pt x="356420" y="2380172"/>
                  <a:pt x="380161" y="2336840"/>
                  <a:pt x="383744" y="2282761"/>
                </a:cubicBezTo>
                <a:lnTo>
                  <a:pt x="387825" y="2207418"/>
                </a:lnTo>
                <a:cubicBezTo>
                  <a:pt x="289682" y="2246852"/>
                  <a:pt x="126712" y="2231326"/>
                  <a:pt x="40529" y="2166556"/>
                </a:cubicBezTo>
                <a:lnTo>
                  <a:pt x="36257" y="2287047"/>
                </a:lnTo>
                <a:cubicBezTo>
                  <a:pt x="33828" y="2455318"/>
                  <a:pt x="178065" y="2494046"/>
                  <a:pt x="281566" y="2439652"/>
                </a:cubicBezTo>
                <a:close/>
                <a:moveTo>
                  <a:pt x="334169" y="2461427"/>
                </a:moveTo>
                <a:cubicBezTo>
                  <a:pt x="218615" y="2559260"/>
                  <a:pt x="25912" y="2536008"/>
                  <a:pt x="0" y="2332196"/>
                </a:cubicBezTo>
                <a:lnTo>
                  <a:pt x="66156" y="497205"/>
                </a:lnTo>
                <a:lnTo>
                  <a:pt x="292246" y="0"/>
                </a:lnTo>
                <a:lnTo>
                  <a:pt x="523366" y="534734"/>
                </a:lnTo>
                <a:lnTo>
                  <a:pt x="414972" y="2325434"/>
                </a:lnTo>
                <a:cubicBezTo>
                  <a:pt x="402633" y="2382750"/>
                  <a:pt x="372687" y="2428816"/>
                  <a:pt x="334169" y="2461427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94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40B986-24B6-9190-7049-1DC6B809B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4103" y="5961450"/>
            <a:ext cx="10635427" cy="0"/>
          </a:xfrm>
          <a:prstGeom prst="line">
            <a:avLst/>
          </a:prstGeom>
          <a:ln w="158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6079575"/>
            <a:ext cx="10820399" cy="475187"/>
          </a:xfrm>
        </p:spPr>
        <p:txBody>
          <a:bodyPr lIns="0" tIns="91440" rIns="0" bIns="0" anchor="b" anchorCtr="0">
            <a:normAutofit/>
          </a:bodyPr>
          <a:lstStyle>
            <a:lvl1pPr marL="0" indent="0" algn="l">
              <a:buNone/>
              <a:defRPr sz="2200" i="1" baseline="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147270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6795"/>
            <a:ext cx="4791270" cy="1858658"/>
          </a:xfrm>
        </p:spPr>
        <p:txBody>
          <a:bodyPr lIns="0" tIns="0" rIns="0" bIns="0" anchor="ctr" anchorCtr="0"/>
          <a:lstStyle>
            <a:lvl1pPr>
              <a:lnSpc>
                <a:spcPts val="34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2433B0-57ED-8F23-2F91-1F365DE74E1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85800" y="3069769"/>
            <a:ext cx="3291840" cy="36202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95000"/>
              </a:lnSpc>
              <a:buClr>
                <a:schemeClr val="accent1"/>
              </a:buClr>
              <a:buFont typeface="Arial" panose="020B0604020202020204" pitchFamily="34" charset="0"/>
              <a:buNone/>
              <a:defRPr sz="1800" b="1" i="0" spc="10"/>
            </a:lvl1pPr>
            <a:lvl2pPr marL="342900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+mj-lt"/>
              <a:buAutoNum type="arabicPeriod"/>
              <a:defRPr sz="1800" b="0" i="1" spc="10"/>
            </a:lvl2pPr>
            <a:lvl3pPr marL="621792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+mj-lt"/>
              <a:buAutoNum type="arabicPeriod"/>
              <a:defRPr sz="1800" b="0" i="1" spc="10"/>
            </a:lvl3pPr>
            <a:lvl4pPr marL="896112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+mj-lt"/>
              <a:buAutoNum type="arabicPeriod"/>
              <a:defRPr sz="1800" b="0" i="1" spc="10"/>
            </a:lvl4pPr>
            <a:lvl5pPr marL="1170432" indent="-3429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+mj-lt"/>
              <a:buAutoNum type="arabicPeriod"/>
              <a:defRPr sz="1800" b="0" i="1" spc="1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43551" y="3069769"/>
            <a:ext cx="5961888" cy="362028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85000"/>
              </a:lnSpc>
              <a:buClr>
                <a:schemeClr val="accent1"/>
              </a:buClr>
              <a:buFont typeface="Arial" panose="020B0604020202020204" pitchFamily="34" charset="0"/>
              <a:buNone/>
              <a:defRPr sz="1800" b="1" i="0" spc="10"/>
            </a:lvl1pPr>
            <a:lvl2pPr marL="0" indent="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None/>
              <a:defRPr sz="1800" b="0" i="1" spc="10"/>
            </a:lvl2pPr>
            <a:lvl3pPr marL="18288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1" spc="10"/>
            </a:lvl3pPr>
            <a:lvl4pPr marL="36576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1" spc="10"/>
            </a:lvl4pPr>
            <a:lvl5pPr marL="548640" indent="-182880">
              <a:lnSpc>
                <a:spcPct val="85000"/>
              </a:lnSpc>
              <a:spcBef>
                <a:spcPts val="1400"/>
              </a:spcBef>
              <a:spcAft>
                <a:spcPts val="200"/>
              </a:spcAft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1" spc="1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E193BB-0F15-7453-7988-91A963380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2" y="1936019"/>
            <a:ext cx="686688" cy="9144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363D014-0E40-334F-3012-E656AF639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9551" y="1936019"/>
            <a:ext cx="92891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5983"/>
            <a:ext cx="4791270" cy="1548882"/>
          </a:xfrm>
        </p:spPr>
        <p:txBody>
          <a:bodyPr lIns="0" tIns="0" rIns="0" bIns="0" anchor="ctr" anchorCtr="0"/>
          <a:lstStyle>
            <a:lvl1pPr>
              <a:lnSpc>
                <a:spcPts val="30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1B34FC9-FE99-8056-8D60-5D32CD63C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25768"/>
            <a:ext cx="4594225" cy="45148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5402DD-E30A-09EC-1E48-03EB7AD8D1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559425" y="1725768"/>
            <a:ext cx="6140450" cy="440372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None/>
              <a:defRPr sz="2400"/>
            </a:lvl1pPr>
            <a:lvl2pPr marL="274320" indent="0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None/>
              <a:defRPr sz="2000"/>
            </a:lvl2pPr>
            <a:lvl3pPr marL="548640" indent="0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None/>
              <a:defRPr sz="1800"/>
            </a:lvl3pPr>
            <a:lvl4pPr marL="822960" indent="0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None/>
              <a:defRPr sz="1800"/>
            </a:lvl4pPr>
            <a:lvl5pPr marL="1097280" indent="0">
              <a:lnSpc>
                <a:spcPct val="120000"/>
              </a:lnSpc>
              <a:spcBef>
                <a:spcPts val="1400"/>
              </a:spcBef>
              <a:spcAft>
                <a:spcPts val="2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423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onten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55983"/>
            <a:ext cx="4791270" cy="1548882"/>
          </a:xfrm>
        </p:spPr>
        <p:txBody>
          <a:bodyPr lIns="0" tIns="0" rIns="0" bIns="0" anchor="ctr" anchorCtr="0"/>
          <a:lstStyle>
            <a:lvl1pPr>
              <a:lnSpc>
                <a:spcPts val="3000"/>
              </a:lnSpc>
              <a:defRPr sz="2400" cap="all" spc="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2EB7A1D-CF09-F682-A8B7-61DEFD30284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9763" y="2078038"/>
            <a:ext cx="6905625" cy="41481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Footer Placeholder 17">
            <a:extLst>
              <a:ext uri="{FF2B5EF4-FFF2-40B4-BE49-F238E27FC236}">
                <a16:creationId xmlns:a16="http://schemas.microsoft.com/office/drawing/2014/main" id="{A15E383E-C520-1BA1-BE3F-2A959DA36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59551" y="548641"/>
            <a:ext cx="4963797" cy="36512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18">
            <a:extLst>
              <a:ext uri="{FF2B5EF4-FFF2-40B4-BE49-F238E27FC236}">
                <a16:creationId xmlns:a16="http://schemas.microsoft.com/office/drawing/2014/main" id="{DE184228-F96A-8FDA-29E0-3294CED95C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95402DD-E30A-09EC-1E48-03EB7AD8D15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41135" y="2078598"/>
            <a:ext cx="3610541" cy="4147577"/>
          </a:xfrm>
        </p:spPr>
        <p:txBody>
          <a:bodyPr>
            <a:normAutofit/>
          </a:bodyPr>
          <a:lstStyle>
            <a:lvl1pPr marL="18288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 sz="1800"/>
            </a:lvl1pPr>
            <a:lvl2pPr marL="56007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 sz="1800"/>
            </a:lvl2pPr>
            <a:lvl3pPr marL="83439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 sz="1800"/>
            </a:lvl3pPr>
            <a:lvl4pPr marL="110871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 sz="1800"/>
            </a:lvl4pPr>
            <a:lvl5pPr marL="1383030" indent="-18288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Font typeface="Courier New" panose="02070309020205020404" pitchFamily="49" charset="0"/>
              <a:buChar char="o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2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548640"/>
            <a:ext cx="4480560" cy="28060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3480315"/>
            <a:ext cx="10887075" cy="328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F9540C-A13D-AA93-AF73-61FAD14B9A8D}"/>
              </a:ext>
            </a:extLst>
          </p:cNvPr>
          <p:cNvCxnSpPr>
            <a:cxnSpLocks/>
          </p:cNvCxnSpPr>
          <p:nvPr userDrawn="1"/>
        </p:nvCxnSpPr>
        <p:spPr>
          <a:xfrm>
            <a:off x="5543550" y="981438"/>
            <a:ext cx="602932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89" r:id="rId3"/>
    <p:sldLayoutId id="2147483856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66" r:id="rId13"/>
    <p:sldLayoutId id="2147483846" r:id="rId14"/>
    <p:sldLayoutId id="2147483847" r:id="rId15"/>
  </p:sldLayoutIdLst>
  <p:hf hdr="0" ft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000" kern="1200" cap="all" spc="100" baseline="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5876-1647-BBF5-E1EB-D56D4C2D0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64" y="2522136"/>
            <a:ext cx="9737687" cy="1145512"/>
          </a:xfrm>
        </p:spPr>
        <p:txBody>
          <a:bodyPr anchor="b"/>
          <a:lstStyle/>
          <a:p>
            <a:r>
              <a:rPr lang="en-US" sz="7200" dirty="0"/>
              <a:t>      </a:t>
            </a:r>
            <a:r>
              <a:rPr lang="en-US" sz="7200" u="sng" dirty="0"/>
              <a:t>D-Academe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ADD4B-C8DB-E5FA-AB06-38A521FD3D76}"/>
              </a:ext>
            </a:extLst>
          </p:cNvPr>
          <p:cNvSpPr txBox="1"/>
          <p:nvPr/>
        </p:nvSpPr>
        <p:spPr>
          <a:xfrm>
            <a:off x="8320034" y="5094512"/>
            <a:ext cx="3496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SANGAM SUBEDI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AMIT BARAL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PRABIN SHRESTHA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1907D8-8F41-885B-CF8D-18DED8ECFE09}"/>
              </a:ext>
            </a:extLst>
          </p:cNvPr>
          <p:cNvSpPr txBox="1">
            <a:spLocks/>
          </p:cNvSpPr>
          <p:nvPr/>
        </p:nvSpPr>
        <p:spPr>
          <a:xfrm>
            <a:off x="3072269" y="3526984"/>
            <a:ext cx="4423790" cy="49236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cap="all" spc="100" baseline="0">
                <a:solidFill>
                  <a:schemeClr val="accent4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Mid-term progress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215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1D2936-69B0-8946-2478-5FDF66F9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983"/>
            <a:ext cx="4791270" cy="1548882"/>
          </a:xfrm>
        </p:spPr>
        <p:txBody>
          <a:bodyPr/>
          <a:lstStyle/>
          <a:p>
            <a:r>
              <a:rPr lang="en-US" dirty="0"/>
              <a:t>Progress and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5F32A-44D3-0E02-ED13-EF4F65985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91F88-7EB3-3BED-1254-BBAAF68E2BB3}"/>
              </a:ext>
            </a:extLst>
          </p:cNvPr>
          <p:cNvSpPr txBox="1"/>
          <p:nvPr/>
        </p:nvSpPr>
        <p:spPr>
          <a:xfrm>
            <a:off x="685800" y="1604865"/>
            <a:ext cx="10820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Course Contents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Login with meta mask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Token Purchase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Front End </a:t>
            </a:r>
          </a:p>
          <a:p>
            <a:r>
              <a:rPr lang="en-US" sz="2400" b="1" u="sng" dirty="0"/>
              <a:t>Yet to 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Enrolled Course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Update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Live Class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Buy course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Some </a:t>
            </a:r>
            <a:r>
              <a:rPr lang="en-US" sz="2400" dirty="0" err="1"/>
              <a:t>Css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203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8461-0AD5-65BB-3447-85B3AC6F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82" y="18944"/>
            <a:ext cx="4791270" cy="1858658"/>
          </a:xfrm>
        </p:spPr>
        <p:txBody>
          <a:bodyPr/>
          <a:lstStyle/>
          <a:p>
            <a:r>
              <a:rPr lang="en-US" dirty="0"/>
              <a:t>Problems and Issue faced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AC7D6-1BAC-93DF-CC53-1290F0DA3D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4945" y="2050472"/>
            <a:ext cx="72505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Technical Challenges</a:t>
            </a:r>
            <a:r>
              <a:rPr lang="en-US" dirty="0"/>
              <a:t>: Difficulty in implementing advanced features like live learning and secure payment systems.</a:t>
            </a:r>
          </a:p>
          <a:p>
            <a:pPr lvl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Management</a:t>
            </a:r>
            <a:r>
              <a:rPr lang="en-US" dirty="0"/>
              <a:t>: Balancing project work with other studies or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357375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EA10EA-C3B1-4ECF-5484-8A1B3BFF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91" y="177568"/>
            <a:ext cx="4791270" cy="1677893"/>
          </a:xfrm>
        </p:spPr>
        <p:txBody>
          <a:bodyPr/>
          <a:lstStyle/>
          <a:p>
            <a:r>
              <a:rPr lang="en-US" sz="3200" dirty="0"/>
              <a:t>Gantt-Chart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67A18-D216-4529-8D14-E7DF380454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9411"/>
            <a:ext cx="12192000" cy="54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C61F-E13A-E4EB-BD2C-3CF317BE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369976"/>
            <a:ext cx="11182739" cy="309078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604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0E69-9E88-6FDC-D338-541D886E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5330"/>
            <a:ext cx="4572000" cy="3411632"/>
          </a:xfrm>
        </p:spPr>
        <p:txBody>
          <a:bodyPr/>
          <a:lstStyle/>
          <a:p>
            <a:r>
              <a:rPr lang="en-US" dirty="0"/>
              <a:t>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D87BE-D160-2E59-9F29-0C440DE58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4" y="1286189"/>
            <a:ext cx="4119824" cy="49872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and Status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00652-D3F2-949E-37CF-982E65279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66309" cy="365126"/>
          </a:xfrm>
        </p:spPr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6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430E-9976-276F-137A-964E1010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42" y="731203"/>
            <a:ext cx="4759646" cy="403842"/>
          </a:xfrm>
        </p:spPr>
        <p:txBody>
          <a:bodyPr/>
          <a:lstStyle/>
          <a:p>
            <a:r>
              <a:rPr lang="en-US" sz="40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6439D-6144-1C0B-6B33-9077AA233E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>
            <a:normAutofit lnSpcReduction="10000"/>
          </a:bodyPr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5709" y="1366982"/>
            <a:ext cx="1127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Transforming Education: </a:t>
            </a:r>
            <a:r>
              <a:rPr lang="en-US" dirty="0"/>
              <a:t>Our decentralized platform is designed to make education more accessible, flexible, and engaging, breaking barriers like location and rigid schedules.</a:t>
            </a:r>
          </a:p>
          <a:p>
            <a:endParaRPr lang="en-US" dirty="0"/>
          </a:p>
          <a:p>
            <a:r>
              <a:rPr lang="en-US" b="1" dirty="0"/>
              <a:t>Progress and Focus</a:t>
            </a:r>
            <a:r>
              <a:rPr lang="en-US" dirty="0"/>
              <a:t>: With 80% of the platform complete, we are finalizing key features like live learning and course purchasing to ensure a seamless and dynamic learning experience.</a:t>
            </a:r>
          </a:p>
          <a:p>
            <a:endParaRPr lang="en-US" dirty="0"/>
          </a:p>
          <a:p>
            <a:r>
              <a:rPr lang="en-US" b="1" dirty="0"/>
              <a:t>Commitment to Impact: </a:t>
            </a:r>
            <a:r>
              <a:rPr lang="en-US" dirty="0"/>
              <a:t>By leveraging decentralized technology, we aim to empower students and educators, fostering collaboration, trust, and greater control in the learning process.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89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9F03-BD75-2B6D-B5DC-BC6E403D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795"/>
            <a:ext cx="4791270" cy="1858658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6D743-264C-A20D-4480-F60C57CEC4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6256" y="2734434"/>
            <a:ext cx="11000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Update</a:t>
            </a:r>
            <a:r>
              <a:rPr lang="en-US" dirty="0"/>
              <a:t>: Our decentralized online learning platform is 80% complete, with the final development phases focused on essential features such as live learning and course purchasing.</a:t>
            </a:r>
          </a:p>
          <a:p>
            <a:endParaRPr lang="en-US" dirty="0"/>
          </a:p>
          <a:p>
            <a:r>
              <a:rPr lang="en-US" b="1" dirty="0"/>
              <a:t>Vision and Commitment</a:t>
            </a:r>
            <a:r>
              <a:rPr lang="en-US" dirty="0"/>
              <a:t>: We are on track to deliver an innovative, accessible, and engaging solution designed to revolutionize the learning experience for all.</a:t>
            </a:r>
          </a:p>
        </p:txBody>
      </p:sp>
    </p:spTree>
    <p:extLst>
      <p:ext uri="{BB962C8B-B14F-4D97-AF65-F5344CB8AC3E}">
        <p14:creationId xmlns:p14="http://schemas.microsoft.com/office/powerpoint/2010/main" val="403962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4BAF-F6C3-42A5-447C-2D0D61FA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8277" y="731203"/>
            <a:ext cx="2254305" cy="857783"/>
          </a:xfrm>
        </p:spPr>
        <p:txBody>
          <a:bodyPr/>
          <a:lstStyle/>
          <a:p>
            <a:r>
              <a:rPr lang="en-US" sz="4800" dirty="0"/>
              <a:t>DFD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7277E0-3CF4-115E-A70A-E5643EE46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27" y="1657490"/>
            <a:ext cx="8364353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61527" y="4608946"/>
            <a:ext cx="2595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0,DFD</a:t>
            </a:r>
          </a:p>
        </p:txBody>
      </p:sp>
    </p:spTree>
    <p:extLst>
      <p:ext uri="{BB962C8B-B14F-4D97-AF65-F5344CB8AC3E}">
        <p14:creationId xmlns:p14="http://schemas.microsoft.com/office/powerpoint/2010/main" val="25919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52000-B39C-1CE6-7E38-0C218DF45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333650"/>
            <a:ext cx="10700552" cy="5618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4873" y="6488668"/>
            <a:ext cx="404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1, DFD</a:t>
            </a:r>
          </a:p>
        </p:txBody>
      </p:sp>
    </p:spTree>
    <p:extLst>
      <p:ext uri="{BB962C8B-B14F-4D97-AF65-F5344CB8AC3E}">
        <p14:creationId xmlns:p14="http://schemas.microsoft.com/office/powerpoint/2010/main" val="51440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312305"/>
            <a:ext cx="7906327" cy="2721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0254" y="3034264"/>
            <a:ext cx="354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2, DFD for free course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82" y="3403596"/>
            <a:ext cx="7906327" cy="26462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78035" y="6049818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2, DFD for token purchase</a:t>
            </a:r>
          </a:p>
        </p:txBody>
      </p:sp>
    </p:spTree>
    <p:extLst>
      <p:ext uri="{BB962C8B-B14F-4D97-AF65-F5344CB8AC3E}">
        <p14:creationId xmlns:p14="http://schemas.microsoft.com/office/powerpoint/2010/main" val="2727470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5D96-9C41-EA33-DB7D-6B361235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8" y="175299"/>
            <a:ext cx="3692232" cy="1677893"/>
          </a:xfrm>
        </p:spPr>
        <p:txBody>
          <a:bodyPr/>
          <a:lstStyle/>
          <a:p>
            <a:r>
              <a:rPr lang="en-US" sz="3200" dirty="0"/>
              <a:t>Er-Diagram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41DCF-C820-BF45-382C-5CD6E4E3C0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88" y="1371551"/>
            <a:ext cx="112097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8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2D1809-39D5-0B7F-088F-4C56D5FB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77044"/>
            <a:ext cx="4791270" cy="1548882"/>
          </a:xfrm>
        </p:spPr>
        <p:txBody>
          <a:bodyPr/>
          <a:lstStyle/>
          <a:p>
            <a:r>
              <a:rPr lang="en-US" sz="4000" dirty="0"/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E00A-29C4-F2A0-00A6-6629E9D035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52940" y="548640"/>
            <a:ext cx="547648" cy="365126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536" y="1607128"/>
            <a:ext cx="6248573" cy="484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61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47921_Win32_SL_V6" id="{9F28CB2E-EB34-4767-98EE-B8C2FD425F95}" vid="{BB1694E1-2750-488A-922E-365456982E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06658E-E6B2-4C90-9305-AC891113BF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BEC35A-6664-4D3B-983D-565544B8374D}">
  <ds:schemaRefs>
    <ds:schemaRef ds:uri="230e9df3-be65-4c73-a93b-d1236ebd677e"/>
    <ds:schemaRef ds:uri="http://schemas.microsoft.com/sharepoint/v3"/>
    <ds:schemaRef ds:uri="http://purl.org/dc/elements/1.1/"/>
    <ds:schemaRef ds:uri="http://purl.org/dc/dcmitype/"/>
    <ds:schemaRef ds:uri="71af3243-3dd4-4a8d-8c0d-dd76da1f02a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B06B367-E88B-43F1-B9CB-2352E0F1354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View design</Template>
  <TotalTime>61</TotalTime>
  <Words>283</Words>
  <Application>Microsoft Office PowerPoint</Application>
  <PresentationFormat>Widescreen</PresentationFormat>
  <Paragraphs>76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Schoolbook</vt:lpstr>
      <vt:lpstr>Courier New</vt:lpstr>
      <vt:lpstr>Times New Roman</vt:lpstr>
      <vt:lpstr>Wingdings</vt:lpstr>
      <vt:lpstr>Wingdings 2</vt:lpstr>
      <vt:lpstr>View</vt:lpstr>
      <vt:lpstr>      D-Academe</vt:lpstr>
      <vt:lpstr>Contents </vt:lpstr>
      <vt:lpstr>Introduction</vt:lpstr>
      <vt:lpstr>Project Overview </vt:lpstr>
      <vt:lpstr>DFD</vt:lpstr>
      <vt:lpstr>PowerPoint Presentation</vt:lpstr>
      <vt:lpstr>PowerPoint Presentation</vt:lpstr>
      <vt:lpstr>Er-Diagram</vt:lpstr>
      <vt:lpstr>Methodology</vt:lpstr>
      <vt:lpstr>Progress and Status</vt:lpstr>
      <vt:lpstr>Problems and Issue faced</vt:lpstr>
      <vt:lpstr>Gantt-Chart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D-Academe</dc:title>
  <dc:creator>Sangam subedi</dc:creator>
  <cp:lastModifiedBy>Sangam subedi</cp:lastModifiedBy>
  <cp:revision>9</cp:revision>
  <dcterms:created xsi:type="dcterms:W3CDTF">2024-12-15T15:55:23Z</dcterms:created>
  <dcterms:modified xsi:type="dcterms:W3CDTF">2024-12-16T04:08:55Z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