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1" r:id="rId5"/>
    <p:sldId id="257" r:id="rId6"/>
    <p:sldId id="265" r:id="rId7"/>
    <p:sldId id="266" r:id="rId8"/>
    <p:sldId id="267" r:id="rId9"/>
    <p:sldId id="268" r:id="rId10"/>
    <p:sldId id="274" r:id="rId11"/>
    <p:sldId id="259" r:id="rId12"/>
    <p:sldId id="258" r:id="rId13"/>
    <p:sldId id="261" r:id="rId14"/>
    <p:sldId id="279" r:id="rId15"/>
    <p:sldId id="278" r:id="rId16"/>
    <p:sldId id="263" r:id="rId17"/>
    <p:sldId id="262" r:id="rId18"/>
    <p:sldId id="269" r:id="rId19"/>
    <p:sldId id="277" r:id="rId20"/>
    <p:sldId id="264" r:id="rId21"/>
    <p:sldId id="270" r:id="rId22"/>
    <p:sldId id="271" r:id="rId23"/>
    <p:sldId id="272" r:id="rId24"/>
    <p:sldId id="273" r:id="rId25"/>
    <p:sldId id="275" r:id="rId26"/>
    <p:sldId id="276" r:id="rId27"/>
    <p:sldId id="280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5DFB6-CF27-4E8F-8A72-0B5B67B17D30}" v="10" dt="2023-08-29T00:40:01.654"/>
    <p1510:client id="{18747652-EC81-457D-9EFF-5ABE4F23176C}" v="1" dt="2023-09-24T01:16:06.684"/>
    <p1510:client id="{1C304BB8-F180-4FE6-B4B6-C8068ABD269F}" v="9" dt="2023-08-31T00:22:50.583"/>
    <p1510:client id="{608B7329-F477-48FA-84B9-0D6700B59CB7}" v="5" dt="2023-08-29T04:15:14.765"/>
    <p1510:client id="{64D0DC1A-9767-4E2F-B9B7-9A44D4DCBFB7}" v="1" dt="2023-09-24T22:35:10.728"/>
    <p1510:client id="{66BC1616-B450-4A34-B857-01062C315A14}" v="1" dt="2023-09-25T15:43:35.056"/>
    <p1510:client id="{8559344C-97B5-16B9-A05F-1941F8CE0876}" v="41" dt="2023-08-29T00:47:29.636"/>
    <p1510:client id="{88E52E59-9E49-4FAC-8D82-E036AE2240C5}" v="7" dt="2023-08-29T00:44:59.005"/>
    <p1510:client id="{A6B560EA-DBD0-4A7F-9140-D90128D5BE12}" v="8" dt="2023-08-31T00:27:37.098"/>
    <p1510:client id="{A6DDDB75-D593-47F7-932D-A2E1DBBB4314}" v="3" dt="2023-08-29T00:46:38.935"/>
    <p1510:client id="{C82A14E4-44F7-453E-B7A2-C79BBC09E7BC}" v="4" dt="2023-08-29T00:42:27.423"/>
    <p1510:client id="{D9ABBFFF-00B2-4824-8D61-371307993098}" v="8" dt="2023-08-29T00:48:29.356"/>
    <p1510:client id="{E987CE0A-FFDC-45C1-B007-4DE22FA1E299}" v="22" dt="2023-08-29T00:48:47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GOMES ZIOLKOWSKI" userId="S::thiago.ziolkowski@utp.edu.br::d3e2920a-0ac6-484b-84ca-f5f5fb0e08da" providerId="AD" clId="Web-{E987CE0A-FFDC-45C1-B007-4DE22FA1E299}"/>
    <pc:docChg chg="modSld">
      <pc:chgData name="THIAGO GOMES ZIOLKOWSKI" userId="S::thiago.ziolkowski@utp.edu.br::d3e2920a-0ac6-484b-84ca-f5f5fb0e08da" providerId="AD" clId="Web-{E987CE0A-FFDC-45C1-B007-4DE22FA1E299}" dt="2023-08-29T00:48:47.741" v="21" actId="14100"/>
      <pc:docMkLst>
        <pc:docMk/>
      </pc:docMkLst>
      <pc:sldChg chg="modSp">
        <pc:chgData name="THIAGO GOMES ZIOLKOWSKI" userId="S::thiago.ziolkowski@utp.edu.br::d3e2920a-0ac6-484b-84ca-f5f5fb0e08da" providerId="AD" clId="Web-{E987CE0A-FFDC-45C1-B007-4DE22FA1E299}" dt="2023-08-29T00:43:21.640" v="18" actId="1076"/>
        <pc:sldMkLst>
          <pc:docMk/>
          <pc:sldMk cId="1041503619" sldId="270"/>
        </pc:sldMkLst>
        <pc:picChg chg="mod">
          <ac:chgData name="THIAGO GOMES ZIOLKOWSKI" userId="S::thiago.ziolkowski@utp.edu.br::d3e2920a-0ac6-484b-84ca-f5f5fb0e08da" providerId="AD" clId="Web-{E987CE0A-FFDC-45C1-B007-4DE22FA1E299}" dt="2023-08-29T00:43:21.640" v="18" actId="1076"/>
          <ac:picMkLst>
            <pc:docMk/>
            <pc:sldMk cId="1041503619" sldId="270"/>
            <ac:picMk id="8" creationId="{BDDEC8A3-9D04-4D15-864D-823775B99D4D}"/>
          </ac:picMkLst>
        </pc:picChg>
      </pc:sldChg>
      <pc:sldChg chg="modSp">
        <pc:chgData name="THIAGO GOMES ZIOLKOWSKI" userId="S::thiago.ziolkowski@utp.edu.br::d3e2920a-0ac6-484b-84ca-f5f5fb0e08da" providerId="AD" clId="Web-{E987CE0A-FFDC-45C1-B007-4DE22FA1E299}" dt="2023-08-29T00:48:47.741" v="21" actId="14100"/>
        <pc:sldMkLst>
          <pc:docMk/>
          <pc:sldMk cId="1687136052" sldId="271"/>
        </pc:sldMkLst>
        <pc:picChg chg="mod">
          <ac:chgData name="THIAGO GOMES ZIOLKOWSKI" userId="S::thiago.ziolkowski@utp.edu.br::d3e2920a-0ac6-484b-84ca-f5f5fb0e08da" providerId="AD" clId="Web-{E987CE0A-FFDC-45C1-B007-4DE22FA1E299}" dt="2023-08-29T00:48:47.741" v="21" actId="14100"/>
          <ac:picMkLst>
            <pc:docMk/>
            <pc:sldMk cId="1687136052" sldId="271"/>
            <ac:picMk id="6" creationId="{022B3109-AC91-4AB1-813A-A25C06179A02}"/>
          </ac:picMkLst>
        </pc:picChg>
        <pc:picChg chg="mod">
          <ac:chgData name="THIAGO GOMES ZIOLKOWSKI" userId="S::thiago.ziolkowski@utp.edu.br::d3e2920a-0ac6-484b-84ca-f5f5fb0e08da" providerId="AD" clId="Web-{E987CE0A-FFDC-45C1-B007-4DE22FA1E299}" dt="2023-08-29T00:48:44.506" v="20" actId="1076"/>
          <ac:picMkLst>
            <pc:docMk/>
            <pc:sldMk cId="1687136052" sldId="271"/>
            <ac:picMk id="7" creationId="{C2CA3653-BD7E-4D05-8722-7206908967BC}"/>
          </ac:picMkLst>
        </pc:picChg>
      </pc:sldChg>
      <pc:sldChg chg="modSp">
        <pc:chgData name="THIAGO GOMES ZIOLKOWSKI" userId="S::thiago.ziolkowski@utp.edu.br::d3e2920a-0ac6-484b-84ca-f5f5fb0e08da" providerId="AD" clId="Web-{E987CE0A-FFDC-45C1-B007-4DE22FA1E299}" dt="2023-08-29T00:38:29.431" v="12" actId="1076"/>
        <pc:sldMkLst>
          <pc:docMk/>
          <pc:sldMk cId="1620599938" sldId="277"/>
        </pc:sldMkLst>
        <pc:picChg chg="mod">
          <ac:chgData name="THIAGO GOMES ZIOLKOWSKI" userId="S::thiago.ziolkowski@utp.edu.br::d3e2920a-0ac6-484b-84ca-f5f5fb0e08da" providerId="AD" clId="Web-{E987CE0A-FFDC-45C1-B007-4DE22FA1E299}" dt="2023-08-29T00:38:29.431" v="12" actId="1076"/>
          <ac:picMkLst>
            <pc:docMk/>
            <pc:sldMk cId="1620599938" sldId="277"/>
            <ac:picMk id="8" creationId="{1BBE1F57-E897-4B13-BF56-62588CA3E9F9}"/>
          </ac:picMkLst>
        </pc:picChg>
      </pc:sldChg>
    </pc:docChg>
  </pc:docChgLst>
  <pc:docChgLst>
    <pc:chgData name="GABRIEL TOHMEH BEDRAN ASSAD" userId="S::gabriel.assad@utp.edu.br::8148fe98-5293-4ee5-b68c-31d9dd559af3" providerId="AD" clId="Web-{18747652-EC81-457D-9EFF-5ABE4F23176C}"/>
    <pc:docChg chg="sldOrd">
      <pc:chgData name="GABRIEL TOHMEH BEDRAN ASSAD" userId="S::gabriel.assad@utp.edu.br::8148fe98-5293-4ee5-b68c-31d9dd559af3" providerId="AD" clId="Web-{18747652-EC81-457D-9EFF-5ABE4F23176C}" dt="2023-09-24T01:16:06.684" v="0"/>
      <pc:docMkLst>
        <pc:docMk/>
      </pc:docMkLst>
      <pc:sldChg chg="ord">
        <pc:chgData name="GABRIEL TOHMEH BEDRAN ASSAD" userId="S::gabriel.assad@utp.edu.br::8148fe98-5293-4ee5-b68c-31d9dd559af3" providerId="AD" clId="Web-{18747652-EC81-457D-9EFF-5ABE4F23176C}" dt="2023-09-24T01:16:06.684" v="0"/>
        <pc:sldMkLst>
          <pc:docMk/>
          <pc:sldMk cId="3677200897" sldId="264"/>
        </pc:sldMkLst>
      </pc:sldChg>
    </pc:docChg>
  </pc:docChgLst>
  <pc:docChgLst>
    <pc:chgData name="LUCIANA WESSNER SAMPAIO" userId="S::luciana.sampaio@utp.edu.br::6994ff78-987c-4a20-b140-ebc16d551d7e" providerId="AD" clId="Web-{D9ABBFFF-00B2-4824-8D61-371307993098}"/>
    <pc:docChg chg="modSld">
      <pc:chgData name="LUCIANA WESSNER SAMPAIO" userId="S::luciana.sampaio@utp.edu.br::6994ff78-987c-4a20-b140-ebc16d551d7e" providerId="AD" clId="Web-{D9ABBFFF-00B2-4824-8D61-371307993098}" dt="2023-08-29T00:48:29.356" v="6" actId="1076"/>
      <pc:docMkLst>
        <pc:docMk/>
      </pc:docMkLst>
      <pc:sldChg chg="addSp delSp modSp">
        <pc:chgData name="LUCIANA WESSNER SAMPAIO" userId="S::luciana.sampaio@utp.edu.br::6994ff78-987c-4a20-b140-ebc16d551d7e" providerId="AD" clId="Web-{D9ABBFFF-00B2-4824-8D61-371307993098}" dt="2023-08-29T00:48:29.356" v="6" actId="1076"/>
        <pc:sldMkLst>
          <pc:docMk/>
          <pc:sldMk cId="1041503619" sldId="270"/>
        </pc:sldMkLst>
        <pc:picChg chg="add del">
          <ac:chgData name="LUCIANA WESSNER SAMPAIO" userId="S::luciana.sampaio@utp.edu.br::6994ff78-987c-4a20-b140-ebc16d551d7e" providerId="AD" clId="Web-{D9ABBFFF-00B2-4824-8D61-371307993098}" dt="2023-08-29T00:22:03.142" v="2"/>
          <ac:picMkLst>
            <pc:docMk/>
            <pc:sldMk cId="1041503619" sldId="270"/>
            <ac:picMk id="4" creationId="{3A34ED4E-C8E8-114A-B0B5-B5701B0FD787}"/>
          </ac:picMkLst>
        </pc:picChg>
        <pc:picChg chg="mod">
          <ac:chgData name="LUCIANA WESSNER SAMPAIO" userId="S::luciana.sampaio@utp.edu.br::6994ff78-987c-4a20-b140-ebc16d551d7e" providerId="AD" clId="Web-{D9ABBFFF-00B2-4824-8D61-371307993098}" dt="2023-08-29T00:48:29.356" v="6" actId="1076"/>
          <ac:picMkLst>
            <pc:docMk/>
            <pc:sldMk cId="1041503619" sldId="270"/>
            <ac:picMk id="8" creationId="{BDDEC8A3-9D04-4D15-864D-823775B99D4D}"/>
          </ac:picMkLst>
        </pc:picChg>
      </pc:sldChg>
      <pc:sldChg chg="modSp">
        <pc:chgData name="LUCIANA WESSNER SAMPAIO" userId="S::luciana.sampaio@utp.edu.br::6994ff78-987c-4a20-b140-ebc16d551d7e" providerId="AD" clId="Web-{D9ABBFFF-00B2-4824-8D61-371307993098}" dt="2023-08-29T00:17:10.447" v="0" actId="1076"/>
        <pc:sldMkLst>
          <pc:docMk/>
          <pc:sldMk cId="1687136052" sldId="271"/>
        </pc:sldMkLst>
        <pc:picChg chg="mod">
          <ac:chgData name="LUCIANA WESSNER SAMPAIO" userId="S::luciana.sampaio@utp.edu.br::6994ff78-987c-4a20-b140-ebc16d551d7e" providerId="AD" clId="Web-{D9ABBFFF-00B2-4824-8D61-371307993098}" dt="2023-08-29T00:17:10.447" v="0" actId="1076"/>
          <ac:picMkLst>
            <pc:docMk/>
            <pc:sldMk cId="1687136052" sldId="271"/>
            <ac:picMk id="6" creationId="{022B3109-AC91-4AB1-813A-A25C06179A02}"/>
          </ac:picMkLst>
        </pc:picChg>
      </pc:sldChg>
    </pc:docChg>
  </pc:docChgLst>
  <pc:docChgLst>
    <pc:chgData name="DAVID ALAN DOS SANTOS" userId="S::david.santos@utp.edu.br::45a9df91-ac65-4536-ac86-d09955f1eb06" providerId="AD" clId="Web-{88E52E59-9E49-4FAC-8D82-E036AE2240C5}"/>
    <pc:docChg chg="modSld sldOrd">
      <pc:chgData name="DAVID ALAN DOS SANTOS" userId="S::david.santos@utp.edu.br::45a9df91-ac65-4536-ac86-d09955f1eb06" providerId="AD" clId="Web-{88E52E59-9E49-4FAC-8D82-E036AE2240C5}" dt="2023-08-29T00:44:59.005" v="6" actId="14100"/>
      <pc:docMkLst>
        <pc:docMk/>
      </pc:docMkLst>
      <pc:sldChg chg="ord">
        <pc:chgData name="DAVID ALAN DOS SANTOS" userId="S::david.santos@utp.edu.br::45a9df91-ac65-4536-ac86-d09955f1eb06" providerId="AD" clId="Web-{88E52E59-9E49-4FAC-8D82-E036AE2240C5}" dt="2023-08-29T00:43:29.628" v="0"/>
        <pc:sldMkLst>
          <pc:docMk/>
          <pc:sldMk cId="2181955429" sldId="262"/>
        </pc:sldMkLst>
      </pc:sldChg>
      <pc:sldChg chg="modSp">
        <pc:chgData name="DAVID ALAN DOS SANTOS" userId="S::david.santos@utp.edu.br::45a9df91-ac65-4536-ac86-d09955f1eb06" providerId="AD" clId="Web-{88E52E59-9E49-4FAC-8D82-E036AE2240C5}" dt="2023-08-29T00:44:59.005" v="6" actId="14100"/>
        <pc:sldMkLst>
          <pc:docMk/>
          <pc:sldMk cId="1041503619" sldId="270"/>
        </pc:sldMkLst>
        <pc:picChg chg="mod">
          <ac:chgData name="DAVID ALAN DOS SANTOS" userId="S::david.santos@utp.edu.br::45a9df91-ac65-4536-ac86-d09955f1eb06" providerId="AD" clId="Web-{88E52E59-9E49-4FAC-8D82-E036AE2240C5}" dt="2023-08-29T00:44:59.005" v="6" actId="14100"/>
          <ac:picMkLst>
            <pc:docMk/>
            <pc:sldMk cId="1041503619" sldId="270"/>
            <ac:picMk id="8" creationId="{BDDEC8A3-9D04-4D15-864D-823775B99D4D}"/>
          </ac:picMkLst>
        </pc:picChg>
      </pc:sldChg>
    </pc:docChg>
  </pc:docChgLst>
  <pc:docChgLst>
    <pc:chgData name="WILLISON BONFIM DO CARMO" userId="S::willison.carmo@utp.edu.br::339c7d3b-e41b-44e4-9a38-84b1e6c1b4af" providerId="AD" clId="Web-{C82A14E4-44F7-453E-B7A2-C79BBC09E7BC}"/>
    <pc:docChg chg="modSld">
      <pc:chgData name="WILLISON BONFIM DO CARMO" userId="S::willison.carmo@utp.edu.br::339c7d3b-e41b-44e4-9a38-84b1e6c1b4af" providerId="AD" clId="Web-{C82A14E4-44F7-453E-B7A2-C79BBC09E7BC}" dt="2023-08-29T00:42:27.423" v="3" actId="1076"/>
      <pc:docMkLst>
        <pc:docMk/>
      </pc:docMkLst>
      <pc:sldChg chg="modSp">
        <pc:chgData name="WILLISON BONFIM DO CARMO" userId="S::willison.carmo@utp.edu.br::339c7d3b-e41b-44e4-9a38-84b1e6c1b4af" providerId="AD" clId="Web-{C82A14E4-44F7-453E-B7A2-C79BBC09E7BC}" dt="2023-08-29T00:42:27.423" v="3" actId="1076"/>
        <pc:sldMkLst>
          <pc:docMk/>
          <pc:sldMk cId="1041503619" sldId="270"/>
        </pc:sldMkLst>
        <pc:picChg chg="mod">
          <ac:chgData name="WILLISON BONFIM DO CARMO" userId="S::willison.carmo@utp.edu.br::339c7d3b-e41b-44e4-9a38-84b1e6c1b4af" providerId="AD" clId="Web-{C82A14E4-44F7-453E-B7A2-C79BBC09E7BC}" dt="2023-08-29T00:42:27.423" v="3" actId="1076"/>
          <ac:picMkLst>
            <pc:docMk/>
            <pc:sldMk cId="1041503619" sldId="270"/>
            <ac:picMk id="8" creationId="{BDDEC8A3-9D04-4D15-864D-823775B99D4D}"/>
          </ac:picMkLst>
        </pc:picChg>
      </pc:sldChg>
    </pc:docChg>
  </pc:docChgLst>
  <pc:docChgLst>
    <pc:chgData name="BRUNA PORTO DE LIMA" userId="S::bruna.lima3@utp.edu.br::7ff0f363-49a0-4191-a113-02ecbef61360" providerId="AD" clId="Web-{A6DDDB75-D593-47F7-932D-A2E1DBBB4314}"/>
    <pc:docChg chg="modSld">
      <pc:chgData name="BRUNA PORTO DE LIMA" userId="S::bruna.lima3@utp.edu.br::7ff0f363-49a0-4191-a113-02ecbef61360" providerId="AD" clId="Web-{A6DDDB75-D593-47F7-932D-A2E1DBBB4314}" dt="2023-08-29T00:46:38.935" v="2" actId="14100"/>
      <pc:docMkLst>
        <pc:docMk/>
      </pc:docMkLst>
      <pc:sldChg chg="modSp">
        <pc:chgData name="BRUNA PORTO DE LIMA" userId="S::bruna.lima3@utp.edu.br::7ff0f363-49a0-4191-a113-02ecbef61360" providerId="AD" clId="Web-{A6DDDB75-D593-47F7-932D-A2E1DBBB4314}" dt="2023-08-29T00:42:36.707" v="0" actId="1076"/>
        <pc:sldMkLst>
          <pc:docMk/>
          <pc:sldMk cId="1041503619" sldId="270"/>
        </pc:sldMkLst>
        <pc:picChg chg="mod">
          <ac:chgData name="BRUNA PORTO DE LIMA" userId="S::bruna.lima3@utp.edu.br::7ff0f363-49a0-4191-a113-02ecbef61360" providerId="AD" clId="Web-{A6DDDB75-D593-47F7-932D-A2E1DBBB4314}" dt="2023-08-29T00:42:36.707" v="0" actId="1076"/>
          <ac:picMkLst>
            <pc:docMk/>
            <pc:sldMk cId="1041503619" sldId="270"/>
            <ac:picMk id="8" creationId="{BDDEC8A3-9D04-4D15-864D-823775B99D4D}"/>
          </ac:picMkLst>
        </pc:picChg>
      </pc:sldChg>
      <pc:sldChg chg="modSp">
        <pc:chgData name="BRUNA PORTO DE LIMA" userId="S::bruna.lima3@utp.edu.br::7ff0f363-49a0-4191-a113-02ecbef61360" providerId="AD" clId="Web-{A6DDDB75-D593-47F7-932D-A2E1DBBB4314}" dt="2023-08-29T00:46:09.794" v="1" actId="1076"/>
        <pc:sldMkLst>
          <pc:docMk/>
          <pc:sldMk cId="1687136052" sldId="271"/>
        </pc:sldMkLst>
        <pc:picChg chg="mod">
          <ac:chgData name="BRUNA PORTO DE LIMA" userId="S::bruna.lima3@utp.edu.br::7ff0f363-49a0-4191-a113-02ecbef61360" providerId="AD" clId="Web-{A6DDDB75-D593-47F7-932D-A2E1DBBB4314}" dt="2023-08-29T00:46:09.794" v="1" actId="1076"/>
          <ac:picMkLst>
            <pc:docMk/>
            <pc:sldMk cId="1687136052" sldId="271"/>
            <ac:picMk id="6" creationId="{022B3109-AC91-4AB1-813A-A25C06179A02}"/>
          </ac:picMkLst>
        </pc:picChg>
      </pc:sldChg>
      <pc:sldChg chg="modSp">
        <pc:chgData name="BRUNA PORTO DE LIMA" userId="S::bruna.lima3@utp.edu.br::7ff0f363-49a0-4191-a113-02ecbef61360" providerId="AD" clId="Web-{A6DDDB75-D593-47F7-932D-A2E1DBBB4314}" dt="2023-08-29T00:46:38.935" v="2" actId="14100"/>
        <pc:sldMkLst>
          <pc:docMk/>
          <pc:sldMk cId="3132007613" sldId="272"/>
        </pc:sldMkLst>
        <pc:picChg chg="mod">
          <ac:chgData name="BRUNA PORTO DE LIMA" userId="S::bruna.lima3@utp.edu.br::7ff0f363-49a0-4191-a113-02ecbef61360" providerId="AD" clId="Web-{A6DDDB75-D593-47F7-932D-A2E1DBBB4314}" dt="2023-08-29T00:46:38.935" v="2" actId="14100"/>
          <ac:picMkLst>
            <pc:docMk/>
            <pc:sldMk cId="3132007613" sldId="272"/>
            <ac:picMk id="3" creationId="{A083C218-DF00-4025-805F-328DC3870BBD}"/>
          </ac:picMkLst>
        </pc:picChg>
      </pc:sldChg>
    </pc:docChg>
  </pc:docChgLst>
  <pc:docChgLst>
    <pc:chgData name="BRUNO LEANDRO DINIZ" userId="S::bruno.diniz1@utp.edu.br::ed67dcc8-5613-42bf-a123-97ed9be02d9d" providerId="AD" clId="Web-{1C304BB8-F180-4FE6-B4B6-C8068ABD269F}"/>
    <pc:docChg chg="modSld">
      <pc:chgData name="BRUNO LEANDRO DINIZ" userId="S::bruno.diniz1@utp.edu.br::ed67dcc8-5613-42bf-a123-97ed9be02d9d" providerId="AD" clId="Web-{1C304BB8-F180-4FE6-B4B6-C8068ABD269F}" dt="2023-08-31T00:22:50.583" v="8" actId="20577"/>
      <pc:docMkLst>
        <pc:docMk/>
      </pc:docMkLst>
      <pc:sldChg chg="modSp">
        <pc:chgData name="BRUNO LEANDRO DINIZ" userId="S::bruno.diniz1@utp.edu.br::ed67dcc8-5613-42bf-a123-97ed9be02d9d" providerId="AD" clId="Web-{1C304BB8-F180-4FE6-B4B6-C8068ABD269F}" dt="2023-08-31T00:22:50.583" v="8" actId="20577"/>
        <pc:sldMkLst>
          <pc:docMk/>
          <pc:sldMk cId="1620599938" sldId="277"/>
        </pc:sldMkLst>
        <pc:spChg chg="mod">
          <ac:chgData name="BRUNO LEANDRO DINIZ" userId="S::bruno.diniz1@utp.edu.br::ed67dcc8-5613-42bf-a123-97ed9be02d9d" providerId="AD" clId="Web-{1C304BB8-F180-4FE6-B4B6-C8068ABD269F}" dt="2023-08-31T00:22:50.583" v="8" actId="20577"/>
          <ac:spMkLst>
            <pc:docMk/>
            <pc:sldMk cId="1620599938" sldId="277"/>
            <ac:spMk id="6" creationId="{18B33531-88DD-46E5-8EDD-0A6FEDE8D7AC}"/>
          </ac:spMkLst>
        </pc:spChg>
      </pc:sldChg>
    </pc:docChg>
  </pc:docChgLst>
  <pc:docChgLst>
    <pc:chgData name="LUCAS FELIPE COELHO" userId="S::lucas.coelho1@utp.edu.br::626c7a60-0b42-4891-bd7f-d2f0d9da9b4e" providerId="AD" clId="Web-{66BC1616-B450-4A34-B857-01062C315A14}"/>
    <pc:docChg chg="sldOrd">
      <pc:chgData name="LUCAS FELIPE COELHO" userId="S::lucas.coelho1@utp.edu.br::626c7a60-0b42-4891-bd7f-d2f0d9da9b4e" providerId="AD" clId="Web-{66BC1616-B450-4A34-B857-01062C315A14}" dt="2023-09-25T15:43:35.056" v="0"/>
      <pc:docMkLst>
        <pc:docMk/>
      </pc:docMkLst>
      <pc:sldChg chg="ord">
        <pc:chgData name="LUCAS FELIPE COELHO" userId="S::lucas.coelho1@utp.edu.br::626c7a60-0b42-4891-bd7f-d2f0d9da9b4e" providerId="AD" clId="Web-{66BC1616-B450-4A34-B857-01062C315A14}" dt="2023-09-25T15:43:35.056" v="0"/>
        <pc:sldMkLst>
          <pc:docMk/>
          <pc:sldMk cId="2515919339" sldId="279"/>
        </pc:sldMkLst>
      </pc:sldChg>
    </pc:docChg>
  </pc:docChgLst>
  <pc:docChgLst>
    <pc:chgData name="LUCAS ALUSH BARLETTA DA SILVA" userId="S::lucas.silva13@utp.edu.br::421f84c0-e5f7-4bb6-aa9d-63a40089313b" providerId="AD" clId="Web-{A6B560EA-DBD0-4A7F-9140-D90128D5BE12}"/>
    <pc:docChg chg="modSld">
      <pc:chgData name="LUCAS ALUSH BARLETTA DA SILVA" userId="S::lucas.silva13@utp.edu.br::421f84c0-e5f7-4bb6-aa9d-63a40089313b" providerId="AD" clId="Web-{A6B560EA-DBD0-4A7F-9140-D90128D5BE12}" dt="2023-08-31T00:27:37.098" v="7" actId="1076"/>
      <pc:docMkLst>
        <pc:docMk/>
      </pc:docMkLst>
      <pc:sldChg chg="modSp">
        <pc:chgData name="LUCAS ALUSH BARLETTA DA SILVA" userId="S::lucas.silva13@utp.edu.br::421f84c0-e5f7-4bb6-aa9d-63a40089313b" providerId="AD" clId="Web-{A6B560EA-DBD0-4A7F-9140-D90128D5BE12}" dt="2023-08-31T00:27:37.098" v="7" actId="1076"/>
        <pc:sldMkLst>
          <pc:docMk/>
          <pc:sldMk cId="1041503619" sldId="270"/>
        </pc:sldMkLst>
        <pc:picChg chg="mod">
          <ac:chgData name="LUCAS ALUSH BARLETTA DA SILVA" userId="S::lucas.silva13@utp.edu.br::421f84c0-e5f7-4bb6-aa9d-63a40089313b" providerId="AD" clId="Web-{A6B560EA-DBD0-4A7F-9140-D90128D5BE12}" dt="2023-08-31T00:27:37.098" v="7" actId="1076"/>
          <ac:picMkLst>
            <pc:docMk/>
            <pc:sldMk cId="1041503619" sldId="270"/>
            <ac:picMk id="8" creationId="{BDDEC8A3-9D04-4D15-864D-823775B99D4D}"/>
          </ac:picMkLst>
        </pc:picChg>
      </pc:sldChg>
    </pc:docChg>
  </pc:docChgLst>
  <pc:docChgLst>
    <pc:chgData name="LEONARDO CZUY DE SOUZA" userId="S::leonardo.souza2@utp.edu.br::6d2678dd-214f-4d10-b2ba-b463c56d2bf8" providerId="AD" clId="Web-{8559344C-97B5-16B9-A05F-1941F8CE0876}"/>
    <pc:docChg chg="modSld sldOrd">
      <pc:chgData name="LEONARDO CZUY DE SOUZA" userId="S::leonardo.souza2@utp.edu.br::6d2678dd-214f-4d10-b2ba-b463c56d2bf8" providerId="AD" clId="Web-{8559344C-97B5-16B9-A05F-1941F8CE0876}" dt="2023-08-29T00:47:29.636" v="40" actId="1076"/>
      <pc:docMkLst>
        <pc:docMk/>
      </pc:docMkLst>
      <pc:sldChg chg="ord">
        <pc:chgData name="LEONARDO CZUY DE SOUZA" userId="S::leonardo.souza2@utp.edu.br::6d2678dd-214f-4d10-b2ba-b463c56d2bf8" providerId="AD" clId="Web-{8559344C-97B5-16B9-A05F-1941F8CE0876}" dt="2023-08-29T00:18:47.039" v="0"/>
        <pc:sldMkLst>
          <pc:docMk/>
          <pc:sldMk cId="4005276462" sldId="258"/>
        </pc:sldMkLst>
      </pc:sldChg>
      <pc:sldChg chg="ord">
        <pc:chgData name="LEONARDO CZUY DE SOUZA" userId="S::leonardo.souza2@utp.edu.br::6d2678dd-214f-4d10-b2ba-b463c56d2bf8" providerId="AD" clId="Web-{8559344C-97B5-16B9-A05F-1941F8CE0876}" dt="2023-08-29T00:34:16.593" v="25"/>
        <pc:sldMkLst>
          <pc:docMk/>
          <pc:sldMk cId="2687759037" sldId="263"/>
        </pc:sldMkLst>
      </pc:sldChg>
      <pc:sldChg chg="ord">
        <pc:chgData name="LEONARDO CZUY DE SOUZA" userId="S::leonardo.souza2@utp.edu.br::6d2678dd-214f-4d10-b2ba-b463c56d2bf8" providerId="AD" clId="Web-{8559344C-97B5-16B9-A05F-1941F8CE0876}" dt="2023-08-29T00:34:15.483" v="24"/>
        <pc:sldMkLst>
          <pc:docMk/>
          <pc:sldMk cId="3677200897" sldId="264"/>
        </pc:sldMkLst>
      </pc:sldChg>
      <pc:sldChg chg="ord">
        <pc:chgData name="LEONARDO CZUY DE SOUZA" userId="S::leonardo.souza2@utp.edu.br::6d2678dd-214f-4d10-b2ba-b463c56d2bf8" providerId="AD" clId="Web-{8559344C-97B5-16B9-A05F-1941F8CE0876}" dt="2023-08-29T00:34:14.015" v="22"/>
        <pc:sldMkLst>
          <pc:docMk/>
          <pc:sldMk cId="4288588956" sldId="269"/>
        </pc:sldMkLst>
      </pc:sldChg>
      <pc:sldChg chg="modSp">
        <pc:chgData name="LEONARDO CZUY DE SOUZA" userId="S::leonardo.souza2@utp.edu.br::6d2678dd-214f-4d10-b2ba-b463c56d2bf8" providerId="AD" clId="Web-{8559344C-97B5-16B9-A05F-1941F8CE0876}" dt="2023-08-29T00:47:29.636" v="40" actId="1076"/>
        <pc:sldMkLst>
          <pc:docMk/>
          <pc:sldMk cId="1041503619" sldId="270"/>
        </pc:sldMkLst>
        <pc:picChg chg="mod">
          <ac:chgData name="LEONARDO CZUY DE SOUZA" userId="S::leonardo.souza2@utp.edu.br::6d2678dd-214f-4d10-b2ba-b463c56d2bf8" providerId="AD" clId="Web-{8559344C-97B5-16B9-A05F-1941F8CE0876}" dt="2023-08-29T00:47:29.636" v="40" actId="1076"/>
          <ac:picMkLst>
            <pc:docMk/>
            <pc:sldMk cId="1041503619" sldId="270"/>
            <ac:picMk id="8" creationId="{BDDEC8A3-9D04-4D15-864D-823775B99D4D}"/>
          </ac:picMkLst>
        </pc:picChg>
      </pc:sldChg>
      <pc:sldChg chg="modSp">
        <pc:chgData name="LEONARDO CZUY DE SOUZA" userId="S::leonardo.souza2@utp.edu.br::6d2678dd-214f-4d10-b2ba-b463c56d2bf8" providerId="AD" clId="Web-{8559344C-97B5-16B9-A05F-1941F8CE0876}" dt="2023-08-29T00:39:18.641" v="37" actId="1076"/>
        <pc:sldMkLst>
          <pc:docMk/>
          <pc:sldMk cId="1620599938" sldId="277"/>
        </pc:sldMkLst>
        <pc:picChg chg="mod">
          <ac:chgData name="LEONARDO CZUY DE SOUZA" userId="S::leonardo.souza2@utp.edu.br::6d2678dd-214f-4d10-b2ba-b463c56d2bf8" providerId="AD" clId="Web-{8559344C-97B5-16B9-A05F-1941F8CE0876}" dt="2023-08-29T00:39:18.641" v="37" actId="1076"/>
          <ac:picMkLst>
            <pc:docMk/>
            <pc:sldMk cId="1620599938" sldId="277"/>
            <ac:picMk id="8" creationId="{1BBE1F57-E897-4B13-BF56-62588CA3E9F9}"/>
          </ac:picMkLst>
        </pc:picChg>
      </pc:sldChg>
    </pc:docChg>
  </pc:docChgLst>
  <pc:docChgLst>
    <pc:chgData name="Brenda de Sobral Jesus" userId="S::brenda.jesus@utp.edu.br::c0f313dd-0964-480b-9a3b-75ef404e4e9a" providerId="AD" clId="Web-{0A35DFB6-CF27-4E8F-8A72-0B5B67B17D30}"/>
    <pc:docChg chg="modSld">
      <pc:chgData name="Brenda de Sobral Jesus" userId="S::brenda.jesus@utp.edu.br::c0f313dd-0964-480b-9a3b-75ef404e4e9a" providerId="AD" clId="Web-{0A35DFB6-CF27-4E8F-8A72-0B5B67B17D30}" dt="2023-08-29T00:40:01.654" v="8" actId="14100"/>
      <pc:docMkLst>
        <pc:docMk/>
      </pc:docMkLst>
      <pc:sldChg chg="modSp">
        <pc:chgData name="Brenda de Sobral Jesus" userId="S::brenda.jesus@utp.edu.br::c0f313dd-0964-480b-9a3b-75ef404e4e9a" providerId="AD" clId="Web-{0A35DFB6-CF27-4E8F-8A72-0B5B67B17D30}" dt="2023-08-29T00:40:01.654" v="8" actId="14100"/>
        <pc:sldMkLst>
          <pc:docMk/>
          <pc:sldMk cId="3132007613" sldId="272"/>
        </pc:sldMkLst>
        <pc:spChg chg="mod">
          <ac:chgData name="Brenda de Sobral Jesus" userId="S::brenda.jesus@utp.edu.br::c0f313dd-0964-480b-9a3b-75ef404e4e9a" providerId="AD" clId="Web-{0A35DFB6-CF27-4E8F-8A72-0B5B67B17D30}" dt="2023-08-29T00:39:52.654" v="7" actId="1076"/>
          <ac:spMkLst>
            <pc:docMk/>
            <pc:sldMk cId="3132007613" sldId="272"/>
            <ac:spMk id="9" creationId="{1A7C0207-E966-4EF9-A8D5-7577A9EDFD2A}"/>
          </ac:spMkLst>
        </pc:spChg>
        <pc:picChg chg="mod">
          <ac:chgData name="Brenda de Sobral Jesus" userId="S::brenda.jesus@utp.edu.br::c0f313dd-0964-480b-9a3b-75ef404e4e9a" providerId="AD" clId="Web-{0A35DFB6-CF27-4E8F-8A72-0B5B67B17D30}" dt="2023-08-29T00:40:01.654" v="8" actId="14100"/>
          <ac:picMkLst>
            <pc:docMk/>
            <pc:sldMk cId="3132007613" sldId="272"/>
            <ac:picMk id="3" creationId="{A083C218-DF00-4025-805F-328DC3870BBD}"/>
          </ac:picMkLst>
        </pc:picChg>
      </pc:sldChg>
      <pc:sldChg chg="modSp">
        <pc:chgData name="Brenda de Sobral Jesus" userId="S::brenda.jesus@utp.edu.br::c0f313dd-0964-480b-9a3b-75ef404e4e9a" providerId="AD" clId="Web-{0A35DFB6-CF27-4E8F-8A72-0B5B67B17D30}" dt="2023-08-29T00:37:30.758" v="1" actId="20577"/>
        <pc:sldMkLst>
          <pc:docMk/>
          <pc:sldMk cId="1620599938" sldId="277"/>
        </pc:sldMkLst>
        <pc:spChg chg="mod">
          <ac:chgData name="Brenda de Sobral Jesus" userId="S::brenda.jesus@utp.edu.br::c0f313dd-0964-480b-9a3b-75ef404e4e9a" providerId="AD" clId="Web-{0A35DFB6-CF27-4E8F-8A72-0B5B67B17D30}" dt="2023-08-29T00:37:30.758" v="1" actId="20577"/>
          <ac:spMkLst>
            <pc:docMk/>
            <pc:sldMk cId="1620599938" sldId="277"/>
            <ac:spMk id="6" creationId="{18B33531-88DD-46E5-8EDD-0A6FEDE8D7AC}"/>
          </ac:spMkLst>
        </pc:spChg>
        <pc:picChg chg="mod">
          <ac:chgData name="Brenda de Sobral Jesus" userId="S::brenda.jesus@utp.edu.br::c0f313dd-0964-480b-9a3b-75ef404e4e9a" providerId="AD" clId="Web-{0A35DFB6-CF27-4E8F-8A72-0B5B67B17D30}" dt="2023-08-29T00:36:04.614" v="0" actId="14100"/>
          <ac:picMkLst>
            <pc:docMk/>
            <pc:sldMk cId="1620599938" sldId="277"/>
            <ac:picMk id="8" creationId="{1BBE1F57-E897-4B13-BF56-62588CA3E9F9}"/>
          </ac:picMkLst>
        </pc:picChg>
      </pc:sldChg>
    </pc:docChg>
  </pc:docChgLst>
  <pc:docChgLst>
    <pc:chgData name="ARIEL EDUARDO BOTTEGA MARIUSSI" userId="S::ariel.mariussi@utp.edu.br::329e6070-2428-40e7-8366-3c72d66ab4cc" providerId="AD" clId="Web-{64D0DC1A-9767-4E2F-B9B7-9A44D4DCBFB7}"/>
    <pc:docChg chg="modSld">
      <pc:chgData name="ARIEL EDUARDO BOTTEGA MARIUSSI" userId="S::ariel.mariussi@utp.edu.br::329e6070-2428-40e7-8366-3c72d66ab4cc" providerId="AD" clId="Web-{64D0DC1A-9767-4E2F-B9B7-9A44D4DCBFB7}" dt="2023-09-24T22:35:10.728" v="0" actId="1076"/>
      <pc:docMkLst>
        <pc:docMk/>
      </pc:docMkLst>
      <pc:sldChg chg="modSp">
        <pc:chgData name="ARIEL EDUARDO BOTTEGA MARIUSSI" userId="S::ariel.mariussi@utp.edu.br::329e6070-2428-40e7-8366-3c72d66ab4cc" providerId="AD" clId="Web-{64D0DC1A-9767-4E2F-B9B7-9A44D4DCBFB7}" dt="2023-09-24T22:35:10.728" v="0" actId="1076"/>
        <pc:sldMkLst>
          <pc:docMk/>
          <pc:sldMk cId="1687136052" sldId="271"/>
        </pc:sldMkLst>
        <pc:picChg chg="mod">
          <ac:chgData name="ARIEL EDUARDO BOTTEGA MARIUSSI" userId="S::ariel.mariussi@utp.edu.br::329e6070-2428-40e7-8366-3c72d66ab4cc" providerId="AD" clId="Web-{64D0DC1A-9767-4E2F-B9B7-9A44D4DCBFB7}" dt="2023-09-24T22:35:10.728" v="0" actId="1076"/>
          <ac:picMkLst>
            <pc:docMk/>
            <pc:sldMk cId="1687136052" sldId="271"/>
            <ac:picMk id="6" creationId="{022B3109-AC91-4AB1-813A-A25C06179A02}"/>
          </ac:picMkLst>
        </pc:picChg>
      </pc:sldChg>
    </pc:docChg>
  </pc:docChgLst>
  <pc:docChgLst>
    <pc:chgData name="YGOR LOPES NAKONIECZNI" userId="884a1d5c-3c32-4996-9266-739cd40d9ebf" providerId="ADAL" clId="{608B7329-F477-48FA-84B9-0D6700B59CB7}"/>
    <pc:docChg chg="modSld">
      <pc:chgData name="YGOR LOPES NAKONIECZNI" userId="884a1d5c-3c32-4996-9266-739cd40d9ebf" providerId="ADAL" clId="{608B7329-F477-48FA-84B9-0D6700B59CB7}" dt="2023-08-29T04:15:14.765" v="2" actId="1076"/>
      <pc:docMkLst>
        <pc:docMk/>
      </pc:docMkLst>
      <pc:sldChg chg="modSp">
        <pc:chgData name="YGOR LOPES NAKONIECZNI" userId="884a1d5c-3c32-4996-9266-739cd40d9ebf" providerId="ADAL" clId="{608B7329-F477-48FA-84B9-0D6700B59CB7}" dt="2023-08-29T03:53:01.611" v="0" actId="1076"/>
        <pc:sldMkLst>
          <pc:docMk/>
          <pc:sldMk cId="4288588956" sldId="269"/>
        </pc:sldMkLst>
        <pc:picChg chg="mod">
          <ac:chgData name="YGOR LOPES NAKONIECZNI" userId="884a1d5c-3c32-4996-9266-739cd40d9ebf" providerId="ADAL" clId="{608B7329-F477-48FA-84B9-0D6700B59CB7}" dt="2023-08-29T03:53:01.611" v="0" actId="1076"/>
          <ac:picMkLst>
            <pc:docMk/>
            <pc:sldMk cId="4288588956" sldId="269"/>
            <ac:picMk id="11" creationId="{E858896F-DCCD-4259-AC25-12B504AA9EA9}"/>
          </ac:picMkLst>
        </pc:picChg>
      </pc:sldChg>
      <pc:sldChg chg="modSp mod">
        <pc:chgData name="YGOR LOPES NAKONIECZNI" userId="884a1d5c-3c32-4996-9266-739cd40d9ebf" providerId="ADAL" clId="{608B7329-F477-48FA-84B9-0D6700B59CB7}" dt="2023-08-29T04:15:14.765" v="2" actId="1076"/>
        <pc:sldMkLst>
          <pc:docMk/>
          <pc:sldMk cId="1041503619" sldId="270"/>
        </pc:sldMkLst>
        <pc:picChg chg="mod">
          <ac:chgData name="YGOR LOPES NAKONIECZNI" userId="884a1d5c-3c32-4996-9266-739cd40d9ebf" providerId="ADAL" clId="{608B7329-F477-48FA-84B9-0D6700B59CB7}" dt="2023-08-29T04:15:14.765" v="2" actId="1076"/>
          <ac:picMkLst>
            <pc:docMk/>
            <pc:sldMk cId="1041503619" sldId="270"/>
            <ac:picMk id="8" creationId="{BDDEC8A3-9D04-4D15-864D-823775B99D4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B47B-4066-40A7-B750-A3A5C2A10144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5D3C-3A4F-4B31-A520-4847435CD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73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B47B-4066-40A7-B750-A3A5C2A10144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5D3C-3A4F-4B31-A520-4847435CD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97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B47B-4066-40A7-B750-A3A5C2A10144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5D3C-3A4F-4B31-A520-4847435CD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3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B47B-4066-40A7-B750-A3A5C2A10144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5D3C-3A4F-4B31-A520-4847435CD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15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B47B-4066-40A7-B750-A3A5C2A10144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5D3C-3A4F-4B31-A520-4847435CD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31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B47B-4066-40A7-B750-A3A5C2A10144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5D3C-3A4F-4B31-A520-4847435CD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98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B47B-4066-40A7-B750-A3A5C2A10144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5D3C-3A4F-4B31-A520-4847435CD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22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B47B-4066-40A7-B750-A3A5C2A10144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5D3C-3A4F-4B31-A520-4847435CD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03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B47B-4066-40A7-B750-A3A5C2A10144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5D3C-3A4F-4B31-A520-4847435CD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84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B47B-4066-40A7-B750-A3A5C2A10144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5D3C-3A4F-4B31-A520-4847435CD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80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B47B-4066-40A7-B750-A3A5C2A10144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5D3C-3A4F-4B31-A520-4847435CD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99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DB47B-4066-40A7-B750-A3A5C2A10144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B5D3C-3A4F-4B31-A520-4847435CD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JXq2Nfs4XCV8hd6v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760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4260" y="5435945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011593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37960" y="1280160"/>
            <a:ext cx="4496255" cy="41467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Engenharia de Software</a:t>
            </a:r>
            <a:br>
              <a:rPr lang="en-US" sz="44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44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4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Paradigmas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63040" y="1431042"/>
            <a:ext cx="3927826" cy="39959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1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Profa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. Patricia Rucker de Bassi</a:t>
            </a:r>
          </a:p>
        </p:txBody>
      </p:sp>
    </p:spTree>
    <p:extLst>
      <p:ext uri="{BB962C8B-B14F-4D97-AF65-F5344CB8AC3E}">
        <p14:creationId xmlns:p14="http://schemas.microsoft.com/office/powerpoint/2010/main" val="2147855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Modelagem Visual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O</a:t>
            </a:r>
            <a:r>
              <a:rPr lang="pt-BR">
                <a:solidFill>
                  <a:srgbClr val="FFC000"/>
                </a:solidFill>
              </a:rPr>
              <a:t> valor </a:t>
            </a:r>
            <a:r>
              <a:rPr lang="pt-BR"/>
              <a:t>dos modelos visuais está na sua habilidade </a:t>
            </a:r>
            <a:r>
              <a:rPr lang="pt-BR">
                <a:solidFill>
                  <a:srgbClr val="FFC000"/>
                </a:solidFill>
              </a:rPr>
              <a:t>em sucintamente comunicar uma grande quantidade de informação complexa.</a:t>
            </a:r>
          </a:p>
          <a:p>
            <a:r>
              <a:rPr lang="pt-BR"/>
              <a:t>Modelos visuais têm 3 </a:t>
            </a:r>
            <a:r>
              <a:rPr lang="pt-BR">
                <a:solidFill>
                  <a:srgbClr val="FFC000"/>
                </a:solidFill>
              </a:rPr>
              <a:t>benefícios </a:t>
            </a:r>
            <a:r>
              <a:rPr lang="pt-BR"/>
              <a:t>principais:</a:t>
            </a:r>
          </a:p>
          <a:p>
            <a:pPr lvl="1"/>
            <a:r>
              <a:rPr lang="pt-BR"/>
              <a:t>Ajudam-nos a entender um problema;</a:t>
            </a:r>
          </a:p>
          <a:p>
            <a:pPr lvl="1"/>
            <a:r>
              <a:rPr lang="pt-BR"/>
              <a:t>Ajudam-nos na comunicação com outras pessoas que falam a mesma linguagem visual, e</a:t>
            </a:r>
          </a:p>
          <a:p>
            <a:pPr lvl="1"/>
            <a:r>
              <a:rPr lang="pt-BR"/>
              <a:t>Podem ser utilizados para produzir novos objetos e modelos.</a:t>
            </a:r>
          </a:p>
        </p:txBody>
      </p:sp>
    </p:spTree>
    <p:extLst>
      <p:ext uri="{BB962C8B-B14F-4D97-AF65-F5344CB8AC3E}">
        <p14:creationId xmlns:p14="http://schemas.microsoft.com/office/powerpoint/2010/main" val="4022936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Projeto da casa pequena 3D para Android - APK Baixar">
            <a:extLst>
              <a:ext uri="{FF2B5EF4-FFF2-40B4-BE49-F238E27FC236}">
                <a16:creationId xmlns:a16="http://schemas.microsoft.com/office/drawing/2014/main" id="{91C268F0-6074-4C1E-A30A-49CC185EF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79" y="3879326"/>
            <a:ext cx="5060326" cy="284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1C2DDD6-B46D-45BF-B58C-EADA67F5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9661"/>
          </a:xfrm>
        </p:spPr>
        <p:txBody>
          <a:bodyPr>
            <a:normAutofit fontScale="90000"/>
          </a:bodyPr>
          <a:lstStyle/>
          <a:p>
            <a:r>
              <a:rPr lang="pt-BR"/>
              <a:t>Modelos visuais são utilizados em  muitas áreas</a:t>
            </a:r>
          </a:p>
        </p:txBody>
      </p:sp>
      <p:pic>
        <p:nvPicPr>
          <p:cNvPr id="2050" name="Picture 2" descr="Modelagem Hidrogeológica com Visual MODFLOW Flex (Módulo I - Curso Básico)  - Water Services and Technologies">
            <a:extLst>
              <a:ext uri="{FF2B5EF4-FFF2-40B4-BE49-F238E27FC236}">
                <a16:creationId xmlns:a16="http://schemas.microsoft.com/office/drawing/2014/main" id="{29C0FDCD-71E0-444A-A799-91264B6F1B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14" y="2648621"/>
            <a:ext cx="3854168" cy="248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repúsculo Tecnológico: Joystick - Esquema elétrico">
            <a:extLst>
              <a:ext uri="{FF2B5EF4-FFF2-40B4-BE49-F238E27FC236}">
                <a16:creationId xmlns:a16="http://schemas.microsoft.com/office/drawing/2014/main" id="{A59A33D5-9F28-471A-9C69-3F2D4CB93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164" y="1281988"/>
            <a:ext cx="2253856" cy="23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issertação - MIEEC 2008">
            <a:extLst>
              <a:ext uri="{FF2B5EF4-FFF2-40B4-BE49-F238E27FC236}">
                <a16:creationId xmlns:a16="http://schemas.microsoft.com/office/drawing/2014/main" id="{D2CDB6EF-E962-4BFF-B8D2-33835E330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202" y="1555902"/>
            <a:ext cx="3387789" cy="284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919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F4EC0-5312-40FF-8B80-9CB5E5A0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Modelagem Visual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273B37-2206-4386-8B06-4A46B0157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6024" y="1690688"/>
            <a:ext cx="5181600" cy="4351338"/>
          </a:xfrm>
        </p:spPr>
        <p:txBody>
          <a:bodyPr/>
          <a:lstStyle/>
          <a:p>
            <a:r>
              <a:rPr lang="pt-BR"/>
              <a:t>Linguagem visual do SCRUM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F64AE245-7A31-4D7C-B461-1673633843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75448" y="1017678"/>
            <a:ext cx="6767541" cy="5159285"/>
          </a:xfrm>
        </p:spPr>
      </p:pic>
    </p:spTree>
    <p:extLst>
      <p:ext uri="{BB962C8B-B14F-4D97-AF65-F5344CB8AC3E}">
        <p14:creationId xmlns:p14="http://schemas.microsoft.com/office/powerpoint/2010/main" val="457421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Modelagem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Um modelo é uma </a:t>
            </a:r>
            <a:r>
              <a:rPr lang="pt-BR">
                <a:solidFill>
                  <a:srgbClr val="FFC000"/>
                </a:solidFill>
              </a:rPr>
              <a:t>abstração</a:t>
            </a:r>
            <a:r>
              <a:rPr lang="pt-BR">
                <a:solidFill>
                  <a:srgbClr val="FF0066"/>
                </a:solidFill>
              </a:rPr>
              <a:t> </a:t>
            </a:r>
            <a:r>
              <a:rPr lang="pt-BR"/>
              <a:t>de algo com a finalidade de entendê-lo antes de construí-lo.</a:t>
            </a:r>
          </a:p>
          <a:p>
            <a:r>
              <a:rPr lang="pt-BR"/>
              <a:t>Para montar modelos complexos, o desenvolvedor precisa:</a:t>
            </a:r>
          </a:p>
          <a:p>
            <a:pPr lvl="1"/>
            <a:r>
              <a:rPr lang="pt-BR"/>
              <a:t>Abstrair diferentes visões do sistema;</a:t>
            </a:r>
          </a:p>
          <a:p>
            <a:pPr lvl="1"/>
            <a:r>
              <a:rPr lang="pt-BR"/>
              <a:t>Montar modelos com notações exatas;</a:t>
            </a:r>
          </a:p>
          <a:p>
            <a:pPr lvl="1"/>
            <a:r>
              <a:rPr lang="pt-BR"/>
              <a:t>Verificar se os modelos satisfazem aos requisitos do sistema (junto ao usuário); </a:t>
            </a:r>
          </a:p>
          <a:p>
            <a:pPr lvl="1"/>
            <a:r>
              <a:rPr lang="pt-BR"/>
              <a:t>Acrescentar detalhes gradualmente, a fim de transformar os modelos em uma implementação.</a:t>
            </a:r>
          </a:p>
        </p:txBody>
      </p:sp>
    </p:spTree>
    <p:extLst>
      <p:ext uri="{BB962C8B-B14F-4D97-AF65-F5344CB8AC3E}">
        <p14:creationId xmlns:p14="http://schemas.microsoft.com/office/powerpoint/2010/main" val="2687759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Modelagem Visual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É impossível construir um software sem inicialmente definir sua arquitetura.</a:t>
            </a:r>
          </a:p>
          <a:p>
            <a:r>
              <a:rPr lang="pt-BR"/>
              <a:t>É extremamente importante ter uma representação visual do sistema antes que ele entre na etapa de implementação.</a:t>
            </a:r>
          </a:p>
          <a:p>
            <a:r>
              <a:rPr lang="pt-BR"/>
              <a:t>Necessidade de estabelecer uma </a:t>
            </a:r>
            <a:r>
              <a:rPr lang="pt-BR">
                <a:solidFill>
                  <a:srgbClr val="FFC000"/>
                </a:solidFill>
              </a:rPr>
              <a:t>padronização</a:t>
            </a:r>
            <a:r>
              <a:rPr lang="pt-BR"/>
              <a:t> para </a:t>
            </a:r>
            <a:r>
              <a:rPr lang="pt-BR">
                <a:solidFill>
                  <a:srgbClr val="FFC000"/>
                </a:solidFill>
              </a:rPr>
              <a:t>facilitar a comunicação </a:t>
            </a:r>
            <a:r>
              <a:rPr lang="pt-BR"/>
              <a:t>entre:</a:t>
            </a:r>
          </a:p>
          <a:p>
            <a:pPr lvl="1"/>
            <a:r>
              <a:rPr lang="pt-BR"/>
              <a:t> os analistas (responsáveis pelo levantamento dos requisitos) e </a:t>
            </a:r>
          </a:p>
          <a:p>
            <a:pPr lvl="1"/>
            <a:r>
              <a:rPr lang="pt-BR"/>
              <a:t> o time de desenvolvimento (responsáveis pela implementação).</a:t>
            </a:r>
          </a:p>
        </p:txBody>
      </p:sp>
    </p:spTree>
    <p:extLst>
      <p:ext uri="{BB962C8B-B14F-4D97-AF65-F5344CB8AC3E}">
        <p14:creationId xmlns:p14="http://schemas.microsoft.com/office/powerpoint/2010/main" val="218195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399"/>
          </a:xfrm>
        </p:spPr>
        <p:txBody>
          <a:bodyPr>
            <a:normAutofit fontScale="90000"/>
          </a:bodyPr>
          <a:lstStyle/>
          <a:p>
            <a:r>
              <a:rPr lang="pt-BR"/>
              <a:t>Atividade 1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257406-F975-4EB8-B4DB-00F737EFA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5669" y="1576552"/>
            <a:ext cx="6085490" cy="5281448"/>
          </a:xfrm>
        </p:spPr>
        <p:txBody>
          <a:bodyPr/>
          <a:lstStyle/>
          <a:p>
            <a:pPr marL="0" indent="0">
              <a:buNone/>
            </a:pPr>
            <a:r>
              <a:rPr lang="pt-BR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 gerente de projetos bem preparado sabe a importância do gerenciamento do tempo do projeto, e que dele resultará o cronograma do projeto. Dois aspectos são muito importantes para o correto entendimento da gestão do tempo do projeto e para a montagem do cronograma do projeto: o Diagrama de Rede e o Método do Caminho Crítico. Basicamente o diagrama de rede organiza as atividades de um projeto em uma sequência lógica considerando suas dependências. Para determinarmos o caminho crítico * de um projeto precisamos conhecer o tempo gasto para executar cada atividade envolvida. O diagrama de rede apresentado abaixo mostra as atividades de um projeto imaginário e seus tempos de execução em dias:</a:t>
            </a:r>
            <a:endParaRPr lang="pt-BR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 caminho crítico do projeto é identificado pela sequência de atividades (caminho) que consome mais tempo para a execução do projeto. </a:t>
            </a:r>
            <a:endParaRPr lang="pt-BR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Imagem 19">
            <a:extLst>
              <a:ext uri="{FF2B5EF4-FFF2-40B4-BE49-F238E27FC236}">
                <a16:creationId xmlns:a16="http://schemas.microsoft.com/office/drawing/2014/main" id="{E858896F-DCCD-4259-AC25-12B504AA9EA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153" y="2228060"/>
            <a:ext cx="5066698" cy="268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588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3DC20CE-D8C3-421C-95FC-8FD1B846E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9178"/>
          </a:xfrm>
        </p:spPr>
        <p:txBody>
          <a:bodyPr/>
          <a:lstStyle/>
          <a:p>
            <a:r>
              <a:rPr lang="pt-BR"/>
              <a:t>Atividade 1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8B33531-88DD-46E5-8EDD-0A6FEDE8D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295" y="1620673"/>
            <a:ext cx="6666187" cy="436353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pt-BR" sz="1800">
                <a:effectLst/>
                <a:latin typeface="Calibri"/>
                <a:ea typeface="Calibri" panose="020F0502020204030204" pitchFamily="34" charset="0"/>
                <a:cs typeface="Calibri"/>
              </a:rPr>
              <a:t>Considerando-se o diagrama de rede ao lado analise as seguintes afirmativas: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pt-BR" sz="1800">
                <a:solidFill>
                  <a:srgbClr val="000000"/>
                </a:solidFill>
                <a:effectLst/>
                <a:latin typeface="Calibri"/>
                <a:ea typeface="Calibri" panose="020F0502020204030204" pitchFamily="34" charset="0"/>
                <a:cs typeface="Arial"/>
              </a:rPr>
              <a:t>I – A Atividade F é predecessora da Atividade B.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pt-BR" sz="1800">
                <a:solidFill>
                  <a:srgbClr val="000000"/>
                </a:solidFill>
                <a:effectLst/>
                <a:latin typeface="Calibri"/>
                <a:ea typeface="Calibri" panose="020F0502020204030204" pitchFamily="34" charset="0"/>
                <a:cs typeface="Arial"/>
              </a:rPr>
              <a:t>II – O caminho crítico do projeto é indicado pela sequência de atividades A-F-G-H-I.</a:t>
            </a:r>
            <a:endParaRPr lang="pt-BR" sz="1800">
              <a:effectLst/>
              <a:latin typeface="Calibri"/>
              <a:ea typeface="Calibri" panose="020F0502020204030204" pitchFamily="34" charset="0"/>
              <a:cs typeface="Arial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pt-BR" sz="1800">
                <a:solidFill>
                  <a:srgbClr val="000000"/>
                </a:solidFill>
                <a:effectLst/>
                <a:latin typeface="Calibri"/>
                <a:ea typeface="Calibri" panose="020F0502020204030204" pitchFamily="34" charset="0"/>
                <a:cs typeface="Arial"/>
              </a:rPr>
              <a:t>III – A duração baseada no caminho crítico do projeto é de 33 dias.</a:t>
            </a:r>
            <a:endParaRPr lang="pt-BR" sz="1800">
              <a:effectLst/>
              <a:latin typeface="Calibri"/>
              <a:ea typeface="Calibri" panose="020F0502020204030204" pitchFamily="34" charset="0"/>
              <a:cs typeface="Arial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endParaRPr lang="pt-B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pt-BR" sz="1800">
                <a:effectLst/>
                <a:latin typeface="Calibri"/>
                <a:ea typeface="Calibri" panose="020F0502020204030204" pitchFamily="34" charset="0"/>
                <a:cs typeface="Calibri"/>
              </a:rPr>
              <a:t>Assinale a única alternativa correta: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endParaRPr lang="pt-BR" sz="1800">
              <a:effectLst/>
              <a:latin typeface="Calibri" panose="020F0502020204030204" pitchFamily="34" charset="0"/>
              <a:ea typeface="Calibri" panose="020F0502020204030204" pitchFamily="34" charset="0"/>
              <a:cs typeface="Calibri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pt-BR" sz="1800">
                <a:solidFill>
                  <a:srgbClr val="000000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(B</a:t>
            </a:r>
            <a:r>
              <a:rPr lang="pt-BR" sz="1800">
                <a:effectLst/>
                <a:latin typeface="Calibri"/>
                <a:ea typeface="Calibri" panose="020F0502020204030204" pitchFamily="34" charset="0"/>
                <a:cs typeface="Calibri"/>
              </a:rPr>
              <a:t>) Apenas as afirmativas I e II estão corretas.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pt-BR" sz="1800">
                <a:solidFill>
                  <a:srgbClr val="000000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(C) Somente a afirmativa II está correta.</a:t>
            </a:r>
            <a:endParaRPr lang="pt-BR" sz="1800">
              <a:effectLst/>
              <a:latin typeface="Calibri"/>
              <a:ea typeface="Calibri" panose="020F0502020204030204" pitchFamily="34" charset="0"/>
              <a:cs typeface="Calibri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pt-BR" sz="1800">
                <a:solidFill>
                  <a:srgbClr val="000000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(D) Somente a afirmativa III está correta.</a:t>
            </a:r>
            <a:endParaRPr lang="pt-BR" sz="1800">
              <a:effectLst/>
              <a:latin typeface="Calibri"/>
              <a:ea typeface="Calibri" panose="020F0502020204030204" pitchFamily="34" charset="0"/>
              <a:cs typeface="Calibri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pt-BR" sz="1800">
                <a:effectLst/>
                <a:latin typeface="Calibri"/>
                <a:ea typeface="Calibri" panose="020F0502020204030204" pitchFamily="34" charset="0"/>
                <a:cs typeface="Calibri"/>
              </a:rPr>
              <a:t>(E) As afirmativas I, II e III estão corretas.</a:t>
            </a:r>
          </a:p>
          <a:p>
            <a:endParaRPr lang="pt-BR"/>
          </a:p>
        </p:txBody>
      </p:sp>
      <p:pic>
        <p:nvPicPr>
          <p:cNvPr id="8" name="Imagem 19">
            <a:extLst>
              <a:ext uri="{FF2B5EF4-FFF2-40B4-BE49-F238E27FC236}">
                <a16:creationId xmlns:a16="http://schemas.microsoft.com/office/drawing/2014/main" id="{1BBE1F57-E897-4B13-BF56-62588CA3E9F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" y="-5053642"/>
            <a:ext cx="12283804" cy="506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599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Abstração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É o </a:t>
            </a:r>
            <a:r>
              <a:rPr lang="pt-BR">
                <a:solidFill>
                  <a:srgbClr val="FFC000"/>
                </a:solidFill>
              </a:rPr>
              <a:t>exame seletivo </a:t>
            </a:r>
            <a:r>
              <a:rPr lang="pt-BR"/>
              <a:t>de certos aspectos de um problema.</a:t>
            </a:r>
          </a:p>
          <a:p>
            <a:r>
              <a:rPr lang="pt-BR"/>
              <a:t>O objetivo da abstração é </a:t>
            </a:r>
            <a:r>
              <a:rPr lang="pt-BR">
                <a:solidFill>
                  <a:srgbClr val="FFC000"/>
                </a:solidFill>
              </a:rPr>
              <a:t>isolar aspectos importantes </a:t>
            </a:r>
            <a:r>
              <a:rPr lang="pt-BR"/>
              <a:t>de alguma finalidade e suprimir os aspectos que não são importantes.</a:t>
            </a:r>
          </a:p>
          <a:p>
            <a:r>
              <a:rPr lang="pt-BR"/>
              <a:t>Um bom modelo</a:t>
            </a:r>
            <a:r>
              <a:rPr lang="pt-BR">
                <a:solidFill>
                  <a:srgbClr val="FF0066"/>
                </a:solidFill>
              </a:rPr>
              <a:t> </a:t>
            </a:r>
            <a:r>
              <a:rPr lang="pt-BR">
                <a:solidFill>
                  <a:srgbClr val="FFC000"/>
                </a:solidFill>
              </a:rPr>
              <a:t>captura</a:t>
            </a:r>
            <a:r>
              <a:rPr lang="pt-BR">
                <a:solidFill>
                  <a:srgbClr val="FF0066"/>
                </a:solidFill>
              </a:rPr>
              <a:t> </a:t>
            </a:r>
            <a:r>
              <a:rPr lang="pt-BR"/>
              <a:t>os aspectos cruciais de um problema e </a:t>
            </a:r>
            <a:r>
              <a:rPr lang="pt-BR">
                <a:solidFill>
                  <a:srgbClr val="FFC000"/>
                </a:solidFill>
              </a:rPr>
              <a:t>omite</a:t>
            </a:r>
            <a:r>
              <a:rPr lang="pt-BR"/>
              <a:t> os outros.</a:t>
            </a:r>
          </a:p>
        </p:txBody>
      </p:sp>
    </p:spTree>
    <p:extLst>
      <p:ext uri="{BB962C8B-B14F-4D97-AF65-F5344CB8AC3E}">
        <p14:creationId xmlns:p14="http://schemas.microsoft.com/office/powerpoint/2010/main" val="3677200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Atividade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A50508-4FB3-4220-90CB-4584C4D15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3770" y="1690687"/>
            <a:ext cx="5617029" cy="46012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/>
              <a:t>O diagrama de sequência ao lado apresenta o seguinte processo:</a:t>
            </a:r>
          </a:p>
          <a:p>
            <a:pPr marL="0" indent="0">
              <a:buNone/>
            </a:pPr>
            <a:r>
              <a:rPr lang="pt-BR" sz="2400"/>
              <a:t>A) conversão de temperaturas de </a:t>
            </a:r>
            <a:r>
              <a:rPr lang="pt-BR" sz="2400" err="1"/>
              <a:t>oC</a:t>
            </a:r>
            <a:r>
              <a:rPr lang="pt-BR" sz="2400"/>
              <a:t> para </a:t>
            </a:r>
            <a:r>
              <a:rPr lang="pt-BR" sz="2400" err="1"/>
              <a:t>oF</a:t>
            </a:r>
            <a:endParaRPr lang="pt-BR" sz="2400"/>
          </a:p>
          <a:p>
            <a:pPr marL="0" indent="0">
              <a:buNone/>
            </a:pPr>
            <a:r>
              <a:rPr lang="pt-BR" sz="2400"/>
              <a:t>B) conversão de temperaturas de </a:t>
            </a:r>
            <a:r>
              <a:rPr lang="pt-BR" sz="2400" err="1"/>
              <a:t>oF</a:t>
            </a:r>
            <a:r>
              <a:rPr lang="pt-BR" sz="2400"/>
              <a:t> para </a:t>
            </a:r>
            <a:r>
              <a:rPr lang="pt-BR" sz="2400" err="1"/>
              <a:t>oC</a:t>
            </a:r>
            <a:endParaRPr lang="pt-BR" sz="2400"/>
          </a:p>
          <a:p>
            <a:pPr marL="0" indent="0">
              <a:buNone/>
            </a:pPr>
            <a:r>
              <a:rPr lang="pt-BR" sz="2400"/>
              <a:t>C) conversão de temperaturas tanto de </a:t>
            </a:r>
            <a:r>
              <a:rPr lang="pt-BR" sz="2400" err="1"/>
              <a:t>oC</a:t>
            </a:r>
            <a:r>
              <a:rPr lang="pt-BR" sz="2400"/>
              <a:t> para </a:t>
            </a:r>
            <a:r>
              <a:rPr lang="pt-BR" sz="2400" err="1"/>
              <a:t>oF</a:t>
            </a:r>
            <a:r>
              <a:rPr lang="pt-BR" sz="2400"/>
              <a:t> quanto </a:t>
            </a:r>
            <a:r>
              <a:rPr lang="pt-BR" sz="2400" err="1"/>
              <a:t>oF</a:t>
            </a:r>
            <a:r>
              <a:rPr lang="pt-BR" sz="2400"/>
              <a:t> para </a:t>
            </a:r>
            <a:r>
              <a:rPr lang="pt-BR" sz="2400" err="1"/>
              <a:t>oC</a:t>
            </a:r>
            <a:endParaRPr lang="pt-BR" sz="2400"/>
          </a:p>
          <a:p>
            <a:pPr marL="0" indent="0">
              <a:buNone/>
            </a:pPr>
            <a:r>
              <a:rPr lang="pt-BR" sz="2400"/>
              <a:t>D) calcula a diferença entre 2 temperaturas em </a:t>
            </a:r>
            <a:r>
              <a:rPr lang="pt-BR" sz="2400" err="1"/>
              <a:t>oC</a:t>
            </a:r>
            <a:endParaRPr lang="pt-BR" sz="2400"/>
          </a:p>
          <a:p>
            <a:pPr marL="0" indent="0">
              <a:buNone/>
            </a:pPr>
            <a:r>
              <a:rPr lang="pt-BR" sz="2400"/>
              <a:t>E) calcula a diferença entre 2 temperaturas em </a:t>
            </a:r>
            <a:r>
              <a:rPr lang="pt-BR" sz="2400" err="1"/>
              <a:t>oF</a:t>
            </a:r>
            <a:endParaRPr lang="pt-BR" sz="240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DDEC8A3-9D04-4D15-864D-823775B99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506" y="1023895"/>
            <a:ext cx="5841467" cy="584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03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38D85-5B08-4F94-AE69-498B1A225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4227"/>
          </a:xfrm>
        </p:spPr>
        <p:txBody>
          <a:bodyPr/>
          <a:lstStyle/>
          <a:p>
            <a:r>
              <a:rPr lang="en-US"/>
              <a:t>Atividade 3 - Zoológico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022B3109-AC91-4AB1-813A-A25C06179A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7804" y="1525023"/>
            <a:ext cx="8541417" cy="4778347"/>
          </a:xfrm>
          <a:prstGeom prst="rect">
            <a:avLst/>
          </a:prstGeom>
        </p:spPr>
      </p:pic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2CA3653-BD7E-4D05-8722-7206908967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784997" y="2603177"/>
            <a:ext cx="31527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3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605"/>
          </a:xfrm>
        </p:spPr>
        <p:txBody>
          <a:bodyPr/>
          <a:lstStyle/>
          <a:p>
            <a:r>
              <a:rPr lang="pt-BR"/>
              <a:t>Paradigmas de desenvolvimento de software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180" y="1820601"/>
            <a:ext cx="6915639" cy="467227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03B675A-57E1-4F76-AD38-795CAB139F11}"/>
              </a:ext>
            </a:extLst>
          </p:cNvPr>
          <p:cNvSpPr/>
          <p:nvPr/>
        </p:nvSpPr>
        <p:spPr>
          <a:xfrm>
            <a:off x="9360877" y="2828836"/>
            <a:ext cx="199292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>
                <a:solidFill>
                  <a:srgbClr val="545454"/>
                </a:solidFill>
                <a:latin typeface="arial" panose="020B0604020202020204" pitchFamily="34" charset="0"/>
              </a:rPr>
              <a:t>Instituto Fraunhofer de </a:t>
            </a:r>
            <a:r>
              <a:rPr lang="pt-BR" sz="1100" b="1">
                <a:solidFill>
                  <a:srgbClr val="6A6A6A"/>
                </a:solidFill>
                <a:latin typeface="arial" panose="020B0604020202020204" pitchFamily="34" charset="0"/>
              </a:rPr>
              <a:t>Engenharia</a:t>
            </a:r>
            <a:r>
              <a:rPr lang="pt-BR" sz="1100">
                <a:solidFill>
                  <a:srgbClr val="545454"/>
                </a:solidFill>
                <a:latin typeface="arial" panose="020B0604020202020204" pitchFamily="34" charset="0"/>
              </a:rPr>
              <a:t> Experimental de </a:t>
            </a:r>
            <a:r>
              <a:rPr lang="pt-BR" sz="1100" b="1">
                <a:solidFill>
                  <a:srgbClr val="6A6A6A"/>
                </a:solidFill>
                <a:latin typeface="arial" panose="020B0604020202020204" pitchFamily="34" charset="0"/>
              </a:rPr>
              <a:t>Software IESE</a:t>
            </a:r>
            <a:endParaRPr lang="pt-BR" sz="110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6426037-7EEB-471D-BF61-746231A2C93B}"/>
              </a:ext>
            </a:extLst>
          </p:cNvPr>
          <p:cNvSpPr/>
          <p:nvPr/>
        </p:nvSpPr>
        <p:spPr>
          <a:xfrm>
            <a:off x="6790683" y="5489523"/>
            <a:ext cx="143891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>
                <a:solidFill>
                  <a:srgbClr val="545454"/>
                </a:solidFill>
                <a:latin typeface="arial" panose="020B0604020202020204" pitchFamily="34" charset="0"/>
              </a:rPr>
              <a:t>Software Engineering Institute (</a:t>
            </a:r>
            <a:r>
              <a:rPr lang="pt-BR" sz="1100" b="1">
                <a:solidFill>
                  <a:srgbClr val="6A6A6A"/>
                </a:solidFill>
                <a:latin typeface="arial" panose="020B0604020202020204" pitchFamily="34" charset="0"/>
              </a:rPr>
              <a:t>SEI</a:t>
            </a:r>
            <a:r>
              <a:rPr lang="pt-BR" sz="1100">
                <a:solidFill>
                  <a:srgbClr val="545454"/>
                </a:solidFill>
                <a:latin typeface="arial" panose="020B0604020202020204" pitchFamily="34" charset="0"/>
              </a:rPr>
              <a:t>)</a:t>
            </a:r>
            <a:endParaRPr lang="pt-BR" sz="1100"/>
          </a:p>
        </p:txBody>
      </p:sp>
    </p:spTree>
    <p:extLst>
      <p:ext uri="{BB962C8B-B14F-4D97-AF65-F5344CB8AC3E}">
        <p14:creationId xmlns:p14="http://schemas.microsoft.com/office/powerpoint/2010/main" val="976880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38D85-5B08-4F94-AE69-498B1A225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882"/>
          </a:xfrm>
        </p:spPr>
        <p:txBody>
          <a:bodyPr/>
          <a:lstStyle/>
          <a:p>
            <a:r>
              <a:rPr lang="en-US"/>
              <a:t>Atividade 3.1 - Zoológico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083C218-DF00-4025-805F-328DC3870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563" y="2242206"/>
            <a:ext cx="4531437" cy="2753065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16E0622-F9F9-47D1-99DD-00B70C3C0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98181" y="1656413"/>
            <a:ext cx="4348163" cy="4351338"/>
          </a:xfrm>
        </p:spPr>
        <p:txBody>
          <a:bodyPr>
            <a:normAutofit fontScale="55000" lnSpcReduction="2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1A7C0207-E966-4EF9-A8D5-7577A9EDF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362" y="1291385"/>
            <a:ext cx="7131811" cy="4730743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/>
              <a:t>No desenvolvimento do Sistema para gerenciar as tarefas diárias do zoológico, o analista gerou o diagrama de casos de uso apresentado ao lado. Da análise do diagrama, conclui-se que: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/>
              <a:t>A) o caso de uso “solicitar compra de medicamento” é obrigatório no momento da execução do caso de uso “manter consulta”.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/>
              <a:t>B) a execução do caso de uso “identificar container” incorpora opcionalmente o caso de uso “ manter animais”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/>
              <a:t>C) ao executar o caso de uso “manter classes” é obrigatória a execução do caso de uso “identificar container”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/>
              <a:t>D) o caso de uso “solicitar compra de medicamento” é opcional no momento da execução do caso de uso “manter consulta”.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07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38D85-5B08-4F94-AE69-498B1A22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Atividade 3.2 - Zoológico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083C218-DF00-4025-805F-328DC3870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837" y="2481520"/>
            <a:ext cx="4488305" cy="2420522"/>
          </a:xfrm>
          <a:prstGeom prst="rect">
            <a:avLst/>
          </a:prstGeom>
        </p:spPr>
      </p:pic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1A7C0207-E966-4EF9-A8D5-7577A9EDF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0688"/>
            <a:ext cx="6413939" cy="4552457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pt-BR" sz="3300"/>
              <a:t>Considerando</a:t>
            </a:r>
            <a:r>
              <a:rPr lang="en-US" sz="3300"/>
              <a:t> o diagrama ao lado,  qual item </a:t>
            </a:r>
            <a:r>
              <a:rPr lang="en-US" sz="3300">
                <a:solidFill>
                  <a:srgbClr val="FF0000"/>
                </a:solidFill>
              </a:rPr>
              <a:t>está incorreto</a:t>
            </a:r>
            <a:r>
              <a:rPr lang="en-US" sz="3300"/>
              <a:t>?</a:t>
            </a:r>
          </a:p>
          <a:p>
            <a:pPr marL="0" indent="0">
              <a:lnSpc>
                <a:spcPct val="170000"/>
              </a:lnSpc>
              <a:buNone/>
            </a:pPr>
            <a:endParaRPr lang="en-US" sz="3300"/>
          </a:p>
          <a:p>
            <a:pPr marL="0" indent="0">
              <a:lnSpc>
                <a:spcPct val="170000"/>
              </a:lnSpc>
              <a:buNone/>
            </a:pPr>
            <a:r>
              <a:rPr lang="en-US" sz="3300"/>
              <a:t>A) O cuidador pode participar do caso de uso “identificar container”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3300"/>
              <a:t>B) O veterinário pode participar do caso de uso “manter animais”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3300"/>
              <a:t>C) O cuidador pode participar do caso de uso “manter agendamento de consulta”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3300"/>
              <a:t>D) O veterinário pode participar do caso de uso “manter classes”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3300"/>
              <a:t>E) O cuidador pode participar do caso de uso “identificar classe”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22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62A9B-0199-4A24-B4AF-FB7BAB0D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585"/>
          </a:xfrm>
        </p:spPr>
        <p:txBody>
          <a:bodyPr/>
          <a:lstStyle/>
          <a:p>
            <a:r>
              <a:rPr lang="pt-BR"/>
              <a:t>Atividade 4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AB8246F-A689-4020-9DF8-264D75D432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1171" y="1691299"/>
            <a:ext cx="4410872" cy="4067511"/>
          </a:xfrm>
          <a:prstGeom prst="rect">
            <a:avLst/>
          </a:prstGeom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BA11D6E-8BBB-48B5-99CA-11C5460669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3443" y="1933731"/>
            <a:ext cx="5357386" cy="358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30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2A62A-8482-4236-91EC-EB32C4F09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820"/>
          </a:xfrm>
        </p:spPr>
        <p:txBody>
          <a:bodyPr/>
          <a:lstStyle/>
          <a:p>
            <a:r>
              <a:rPr lang="pt-BR"/>
              <a:t>Atividade 5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27ACA9D-1BAB-49EE-A2EB-A8688DB260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79292" y="1378046"/>
            <a:ext cx="3762531" cy="4798917"/>
          </a:xfrm>
          <a:prstGeom prst="rect">
            <a:avLst/>
          </a:prstGeom>
        </p:spPr>
      </p:pic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2D98CE0-E60A-419A-818E-3B11616323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65949" y="1690688"/>
            <a:ext cx="4162099" cy="416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51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5FCB1-5399-4B1D-9002-77C018C5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Responder no link abaixo: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88C7747-1848-4B53-829E-5B1C24C33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805"/>
            <a:ext cx="10515600" cy="4586158"/>
          </a:xfrm>
        </p:spPr>
        <p:txBody>
          <a:bodyPr/>
          <a:lstStyle/>
          <a:p>
            <a:r>
              <a:rPr lang="pt-BR" b="0" i="0">
                <a:effectLst/>
                <a:latin typeface="Segoe UI" panose="020B0502040204020203" pitchFamily="34" charset="0"/>
                <a:hlinkClick r:id="rId2"/>
              </a:rPr>
              <a:t>https://forms.gle/JXq2Nfs4XCV8hd6v9</a:t>
            </a:r>
            <a:endParaRPr lang="pt-BR" b="0" i="0">
              <a:effectLst/>
              <a:latin typeface="Segoe UI" panose="020B0502040204020203" pitchFamily="34" charset="0"/>
            </a:endParaRPr>
          </a:p>
          <a:p>
            <a:endParaRPr lang="pt-BR">
              <a:latin typeface="Segoe UI" panose="020B0502040204020203" pitchFamily="34" charset="0"/>
            </a:endParaRPr>
          </a:p>
          <a:p>
            <a:r>
              <a:rPr lang="pt-BR">
                <a:latin typeface="Segoe UI" panose="020B0502040204020203" pitchFamily="34" charset="0"/>
              </a:rPr>
              <a:t>Responder ainda </a:t>
            </a:r>
            <a:r>
              <a:rPr lang="pt-BR">
                <a:solidFill>
                  <a:srgbClr val="FF0000"/>
                </a:solidFill>
                <a:latin typeface="Segoe UI" panose="020B0502040204020203" pitchFamily="34" charset="0"/>
              </a:rPr>
              <a:t>hoje até às</a:t>
            </a:r>
            <a:r>
              <a:rPr lang="pt-BR">
                <a:solidFill>
                  <a:srgbClr val="FF0000"/>
                </a:solidFill>
              </a:rPr>
              <a:t> 23:59hrs.</a:t>
            </a:r>
          </a:p>
        </p:txBody>
      </p:sp>
    </p:spTree>
    <p:extLst>
      <p:ext uri="{BB962C8B-B14F-4D97-AF65-F5344CB8AC3E}">
        <p14:creationId xmlns:p14="http://schemas.microsoft.com/office/powerpoint/2010/main" val="150205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Gane &amp; Sarson - Estruturada</a:t>
            </a:r>
          </a:p>
        </p:txBody>
      </p:sp>
      <p:pic>
        <p:nvPicPr>
          <p:cNvPr id="1026" name="Picture 2" descr="http://fairuzelsaid.files.wordpress.com/2010/01/exmfig6.gif?w=477&amp;h=38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7" y="2186781"/>
            <a:ext cx="5078440" cy="405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29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Edward Yourdon - Essencial</a:t>
            </a:r>
          </a:p>
        </p:txBody>
      </p:sp>
      <p:pic>
        <p:nvPicPr>
          <p:cNvPr id="2050" name="Picture 2" descr="http://image.slidesharecdn.com/just-enough-data-structuring-27445/95/just-enough-data-structuring-6-728.jpg?cb=116959628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740" y="1326674"/>
            <a:ext cx="6681420" cy="501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13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Jacobson, Booch e Rumbaugh – Orientada a Objetos (OO)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8418" y="1690688"/>
            <a:ext cx="7226991" cy="4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0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Kent Beck – E</a:t>
            </a:r>
            <a:r>
              <a:rPr lang="pt-BR">
                <a:solidFill>
                  <a:srgbClr val="FF0000"/>
                </a:solidFill>
              </a:rPr>
              <a:t>x</a:t>
            </a:r>
            <a:r>
              <a:rPr lang="pt-BR"/>
              <a:t>treme </a:t>
            </a:r>
            <a:r>
              <a:rPr lang="pt-BR">
                <a:solidFill>
                  <a:srgbClr val="FF0000"/>
                </a:solidFill>
              </a:rPr>
              <a:t>P</a:t>
            </a:r>
            <a:r>
              <a:rPr lang="pt-BR"/>
              <a:t>rogramming (XP)</a:t>
            </a:r>
          </a:p>
        </p:txBody>
      </p:sp>
      <p:pic>
        <p:nvPicPr>
          <p:cNvPr id="3074" name="Picture 2" descr="http://www.azquotes.com/picture-quotes/quote-i-m-not-a-great-programmer-i-m-just-a-good-programmer-with-great-habits-kent-beck-65-55-3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703" y="1825625"/>
            <a:ext cx="924659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878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8758D-6C2B-4501-9331-C0CDBFF4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Kent Beck – E</a:t>
            </a:r>
            <a:r>
              <a:rPr lang="pt-BR">
                <a:solidFill>
                  <a:srgbClr val="FF0000"/>
                </a:solidFill>
              </a:rPr>
              <a:t>x</a:t>
            </a:r>
            <a:r>
              <a:rPr lang="pt-BR"/>
              <a:t>treme </a:t>
            </a:r>
            <a:r>
              <a:rPr lang="pt-BR">
                <a:solidFill>
                  <a:srgbClr val="FF0000"/>
                </a:solidFill>
              </a:rPr>
              <a:t>P</a:t>
            </a:r>
            <a:r>
              <a:rPr lang="pt-BR"/>
              <a:t>rogramming (XP)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749019-C671-4843-9F66-C96BD4B37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“ XP é uma metodologia ágil, para equipes pequenas e médias, desenvolvendo software com requisitos vagos e em constante mudança.”  (Kent Beck)</a:t>
            </a:r>
          </a:p>
        </p:txBody>
      </p:sp>
    </p:spTree>
    <p:extLst>
      <p:ext uri="{BB962C8B-B14F-4D97-AF65-F5344CB8AC3E}">
        <p14:creationId xmlns:p14="http://schemas.microsoft.com/office/powerpoint/2010/main" val="66077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002"/>
          </a:xfrm>
        </p:spPr>
        <p:txBody>
          <a:bodyPr/>
          <a:lstStyle/>
          <a:p>
            <a:r>
              <a:rPr lang="pt-BR"/>
              <a:t>Modelagem Visual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754" y="1350005"/>
            <a:ext cx="7088822" cy="454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0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Modelagem Visual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É uma representação abstrata de alguma coisa e contém somente os </a:t>
            </a:r>
            <a:r>
              <a:rPr lang="pt-BR">
                <a:solidFill>
                  <a:srgbClr val="FFC000"/>
                </a:solidFill>
              </a:rPr>
              <a:t>detalhes pertinentes </a:t>
            </a:r>
            <a:r>
              <a:rPr lang="pt-BR"/>
              <a:t>para que seja possível o seu entendimento.</a:t>
            </a:r>
          </a:p>
          <a:p>
            <a:r>
              <a:rPr lang="pt-BR"/>
              <a:t>É escrito em </a:t>
            </a:r>
            <a:r>
              <a:rPr lang="pt-BR">
                <a:solidFill>
                  <a:srgbClr val="FFC000"/>
                </a:solidFill>
              </a:rPr>
              <a:t>linguagem visual</a:t>
            </a:r>
            <a:r>
              <a:rPr lang="pt-BR"/>
              <a:t>.</a:t>
            </a:r>
          </a:p>
          <a:p>
            <a:r>
              <a:rPr lang="pt-BR"/>
              <a:t>A linguagem visual é composta por símbolos gráficos que têm algum </a:t>
            </a:r>
            <a:r>
              <a:rPr lang="pt-BR">
                <a:solidFill>
                  <a:srgbClr val="FFC000"/>
                </a:solidFill>
              </a:rPr>
              <a:t>significado</a:t>
            </a:r>
            <a:r>
              <a:rPr lang="pt-BR"/>
              <a:t> no contexto do modelo visual.</a:t>
            </a:r>
          </a:p>
          <a:p>
            <a:r>
              <a:rPr lang="pt-BR"/>
              <a:t>Linguagens visuais têm </a:t>
            </a:r>
            <a:r>
              <a:rPr lang="pt-BR">
                <a:solidFill>
                  <a:srgbClr val="FFC000"/>
                </a:solidFill>
              </a:rPr>
              <a:t>regras</a:t>
            </a:r>
            <a:r>
              <a:rPr lang="pt-BR"/>
              <a:t> sobre quais símbolos podem ser usados e onde, na construção de modelos visuais válidos.</a:t>
            </a:r>
          </a:p>
        </p:txBody>
      </p:sp>
    </p:spTree>
    <p:extLst>
      <p:ext uri="{BB962C8B-B14F-4D97-AF65-F5344CB8AC3E}">
        <p14:creationId xmlns:p14="http://schemas.microsoft.com/office/powerpoint/2010/main" val="40052764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D3224A9D5FA34480CDF2A82B2CEBD6" ma:contentTypeVersion="5" ma:contentTypeDescription="Create a new document." ma:contentTypeScope="" ma:versionID="20df73d375e4d647528312551b66d845">
  <xsd:schema xmlns:xsd="http://www.w3.org/2001/XMLSchema" xmlns:xs="http://www.w3.org/2001/XMLSchema" xmlns:p="http://schemas.microsoft.com/office/2006/metadata/properties" xmlns:ns2="065bfa9c-086b-4342-9f95-2b7c135fd06b" xmlns:ns3="c1527765-ead9-4985-ae14-255d4b687692" targetNamespace="http://schemas.microsoft.com/office/2006/metadata/properties" ma:root="true" ma:fieldsID="fad091e9c4676885df08ad9ebd322a1c" ns2:_="" ns3:_="">
    <xsd:import namespace="065bfa9c-086b-4342-9f95-2b7c135fd06b"/>
    <xsd:import namespace="c1527765-ead9-4985-ae14-255d4b6876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5bfa9c-086b-4342-9f95-2b7c135fd0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527765-ead9-4985-ae14-255d4b68769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985B9B-F49E-4AC5-AD23-09B2A989B3F1}">
  <ds:schemaRefs>
    <ds:schemaRef ds:uri="065bfa9c-086b-4342-9f95-2b7c135fd06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8A8EC63-A1E0-423F-A3B9-040625CC8E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745EC5-CAB2-4835-9827-1481F211F7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5bfa9c-086b-4342-9f95-2b7c135fd06b"/>
    <ds:schemaRef ds:uri="c1527765-ead9-4985-ae14-255d4b6876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Engenharia de Software  Paradigmas</vt:lpstr>
      <vt:lpstr>Paradigmas de desenvolvimento de software</vt:lpstr>
      <vt:lpstr>Gane &amp; Sarson - Estruturada</vt:lpstr>
      <vt:lpstr>Edward Yourdon - Essencial</vt:lpstr>
      <vt:lpstr>Jacobson, Booch e Rumbaugh – Orientada a Objetos (OO)</vt:lpstr>
      <vt:lpstr>Kent Beck – Extreme Programming (XP)</vt:lpstr>
      <vt:lpstr>Kent Beck – Extreme Programming (XP)</vt:lpstr>
      <vt:lpstr>Modelagem Visual</vt:lpstr>
      <vt:lpstr>Modelagem Visual</vt:lpstr>
      <vt:lpstr>Modelagem Visual</vt:lpstr>
      <vt:lpstr>Modelos visuais são utilizados em  muitas áreas</vt:lpstr>
      <vt:lpstr>Modelagem Visual</vt:lpstr>
      <vt:lpstr>Modelagem</vt:lpstr>
      <vt:lpstr>Modelagem Visual</vt:lpstr>
      <vt:lpstr>Atividade 1</vt:lpstr>
      <vt:lpstr>Atividade 1</vt:lpstr>
      <vt:lpstr>Abstração</vt:lpstr>
      <vt:lpstr>Atividade 2</vt:lpstr>
      <vt:lpstr>Atividade 3 - Zoológico</vt:lpstr>
      <vt:lpstr>Atividade 3.1 - Zoológico</vt:lpstr>
      <vt:lpstr>Atividade 3.2 - Zoológico</vt:lpstr>
      <vt:lpstr>Atividade 4</vt:lpstr>
      <vt:lpstr>Atividade 5</vt:lpstr>
      <vt:lpstr>Responder no link abaixo: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Patricia de Bassi</dc:creator>
  <cp:revision>3</cp:revision>
  <dcterms:created xsi:type="dcterms:W3CDTF">2016-08-01T19:15:24Z</dcterms:created>
  <dcterms:modified xsi:type="dcterms:W3CDTF">2023-09-25T15:43:39Z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0x01010064D3224A9D5FA34480CDF2A82B2CEBD6</vt:lpwstr>
  </property>
</Properties>
</file>