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5" r:id="rId7"/>
    <p:sldId id="266" r:id="rId8"/>
    <p:sldId id="267" r:id="rId9"/>
    <p:sldId id="259" r:id="rId10"/>
    <p:sldId id="274" r:id="rId11"/>
    <p:sldId id="269" r:id="rId12"/>
    <p:sldId id="279" r:id="rId13"/>
    <p:sldId id="261" r:id="rId14"/>
    <p:sldId id="277" r:id="rId15"/>
    <p:sldId id="276" r:id="rId16"/>
    <p:sldId id="268" r:id="rId17"/>
    <p:sldId id="260" r:id="rId18"/>
    <p:sldId id="257" r:id="rId19"/>
    <p:sldId id="278" r:id="rId20"/>
    <p:sldId id="271" r:id="rId21"/>
    <p:sldId id="263" r:id="rId22"/>
    <p:sldId id="262" r:id="rId23"/>
    <p:sldId id="264" r:id="rId24"/>
    <p:sldId id="275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EC4A7-FEB2-4BC8-A3F6-F2FC0A183766}" v="1" dt="2023-09-24T22:59:10.977"/>
    <p1510:client id="{08D097B1-ECA5-432A-ACDE-FA6F0B33C3D3}" v="2" dt="2023-09-05T00:59:43.398"/>
    <p1510:client id="{21B7296B-0360-A662-360D-C9630EF8CB01}" v="1" dt="2023-09-05T00:53:13.639"/>
    <p1510:client id="{3488427B-1413-164D-B880-4E62300DCDBE}" v="12" dt="2023-09-05T00:50:51.175"/>
    <p1510:client id="{38E094CA-66C8-43DA-8A51-F0B1F34D7B0A}" v="1" dt="2023-09-19T17:38:46.997"/>
    <p1510:client id="{737A5A73-CA23-42E4-8B48-C7011FD607D0}" v="2" dt="2023-09-07T00:46:34.290"/>
    <p1510:client id="{9FCD7997-7B48-4AB3-9316-DB50B81D2664}" v="21" dt="2023-09-06T19:37:04.693"/>
    <p1510:client id="{ABD8DF97-8886-4290-AFB3-F3E7062F821B}" v="2" dt="2023-09-05T01:01:58.864"/>
    <p1510:client id="{B408F08F-E277-4120-9232-B6B0E3EF4CC4}" v="3" dt="2023-09-24T01:51:14.757"/>
    <p1510:client id="{C17D8EB5-E400-4598-ACF1-31CEED9F57CA}" v="1" dt="2023-09-04T23:14:11.398"/>
    <p1510:client id="{CF5AAF5E-EEB7-4A7C-972F-6D2E012DF964}" v="1" dt="2023-09-05T00:59:50.894"/>
    <p1510:client id="{D3641584-D26C-480B-AD81-E2D962537F91}" v="3" dt="2023-09-25T22:21:23.020"/>
    <p1510:client id="{F4EE565A-134C-4A53-A402-1755E70CD86A}" v="2" dt="2023-09-07T00:50:11.958"/>
    <p1510:client id="{FBC64B33-2D93-7687-6A3D-C12128A5A0EA}" v="2" dt="2023-09-12T00:59:43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RUCKER DE BASSI" userId="S::patricia.bassi@utp.br::7d9bddd4-6077-4615-b817-a12efdc89b7f" providerId="AD" clId="Web-{9FCD7997-7B48-4AB3-9316-DB50B81D2664}"/>
    <pc:docChg chg="delSld modSld">
      <pc:chgData name="PATRICIA RUCKER DE BASSI" userId="S::patricia.bassi@utp.br::7d9bddd4-6077-4615-b817-a12efdc89b7f" providerId="AD" clId="Web-{9FCD7997-7B48-4AB3-9316-DB50B81D2664}" dt="2023-09-06T19:36:59.459" v="16" actId="20577"/>
      <pc:docMkLst>
        <pc:docMk/>
      </pc:docMkLst>
      <pc:sldChg chg="del">
        <pc:chgData name="PATRICIA RUCKER DE BASSI" userId="S::patricia.bassi@utp.br::7d9bddd4-6077-4615-b817-a12efdc89b7f" providerId="AD" clId="Web-{9FCD7997-7B48-4AB3-9316-DB50B81D2664}" dt="2023-09-06T19:36:40.490" v="0"/>
        <pc:sldMkLst>
          <pc:docMk/>
          <pc:sldMk cId="83975211" sldId="270"/>
        </pc:sldMkLst>
      </pc:sldChg>
      <pc:sldChg chg="modSp">
        <pc:chgData name="PATRICIA RUCKER DE BASSI" userId="S::patricia.bassi@utp.br::7d9bddd4-6077-4615-b817-a12efdc89b7f" providerId="AD" clId="Web-{9FCD7997-7B48-4AB3-9316-DB50B81D2664}" dt="2023-09-06T19:36:59.459" v="16" actId="20577"/>
        <pc:sldMkLst>
          <pc:docMk/>
          <pc:sldMk cId="3762085866" sldId="271"/>
        </pc:sldMkLst>
        <pc:spChg chg="mod">
          <ac:chgData name="PATRICIA RUCKER DE BASSI" userId="S::patricia.bassi@utp.br::7d9bddd4-6077-4615-b817-a12efdc89b7f" providerId="AD" clId="Web-{9FCD7997-7B48-4AB3-9316-DB50B81D2664}" dt="2023-09-06T19:36:59.459" v="16" actId="20577"/>
          <ac:spMkLst>
            <pc:docMk/>
            <pc:sldMk cId="3762085866" sldId="271"/>
            <ac:spMk id="3" creationId="{3AB50223-9E94-4975-B305-AD71CDF6FD6F}"/>
          </ac:spMkLst>
        </pc:spChg>
      </pc:sldChg>
    </pc:docChg>
  </pc:docChgLst>
  <pc:docChgLst>
    <pc:chgData name="JOÃO VITOR TOKARSKI KAMINSKI" userId="S::joao.kaminski@utp.edu.br::f516f0ac-7277-428a-aaae-69feb68ab099" providerId="AD" clId="Web-{08D097B1-ECA5-432A-ACDE-FA6F0B33C3D3}"/>
    <pc:docChg chg="modSld">
      <pc:chgData name="JOÃO VITOR TOKARSKI KAMINSKI" userId="S::joao.kaminski@utp.edu.br::f516f0ac-7277-428a-aaae-69feb68ab099" providerId="AD" clId="Web-{08D097B1-ECA5-432A-ACDE-FA6F0B33C3D3}" dt="2023-09-05T00:59:43.398" v="1" actId="1076"/>
      <pc:docMkLst>
        <pc:docMk/>
      </pc:docMkLst>
      <pc:sldChg chg="modSp">
        <pc:chgData name="JOÃO VITOR TOKARSKI KAMINSKI" userId="S::joao.kaminski@utp.edu.br::f516f0ac-7277-428a-aaae-69feb68ab099" providerId="AD" clId="Web-{08D097B1-ECA5-432A-ACDE-FA6F0B33C3D3}" dt="2023-09-05T00:59:43.398" v="1" actId="1076"/>
        <pc:sldMkLst>
          <pc:docMk/>
          <pc:sldMk cId="323942945" sldId="269"/>
        </pc:sldMkLst>
        <pc:picChg chg="mod">
          <ac:chgData name="JOÃO VITOR TOKARSKI KAMINSKI" userId="S::joao.kaminski@utp.edu.br::f516f0ac-7277-428a-aaae-69feb68ab099" providerId="AD" clId="Web-{08D097B1-ECA5-432A-ACDE-FA6F0B33C3D3}" dt="2023-09-05T00:59:43.398" v="1" actId="1076"/>
          <ac:picMkLst>
            <pc:docMk/>
            <pc:sldMk cId="323942945" sldId="269"/>
            <ac:picMk id="4" creationId="{022B3109-AC91-4AB1-813A-A25C06179A02}"/>
          </ac:picMkLst>
        </pc:picChg>
      </pc:sldChg>
    </pc:docChg>
  </pc:docChgLst>
  <pc:docChgLst>
    <pc:chgData name="SUSAN KAORI IZAWA" userId="S::susan.izawa@utp.edu.br::b67a9d83-4264-47f2-9528-793b714cd44f" providerId="AD" clId="Web-{21B7296B-0360-A662-360D-C9630EF8CB01}"/>
    <pc:docChg chg="modSld">
      <pc:chgData name="SUSAN KAORI IZAWA" userId="S::susan.izawa@utp.edu.br::b67a9d83-4264-47f2-9528-793b714cd44f" providerId="AD" clId="Web-{21B7296B-0360-A662-360D-C9630EF8CB01}" dt="2023-09-05T00:53:13.639" v="0" actId="1076"/>
      <pc:docMkLst>
        <pc:docMk/>
      </pc:docMkLst>
      <pc:sldChg chg="modSp">
        <pc:chgData name="SUSAN KAORI IZAWA" userId="S::susan.izawa@utp.edu.br::b67a9d83-4264-47f2-9528-793b714cd44f" providerId="AD" clId="Web-{21B7296B-0360-A662-360D-C9630EF8CB01}" dt="2023-09-05T00:53:13.639" v="0" actId="1076"/>
        <pc:sldMkLst>
          <pc:docMk/>
          <pc:sldMk cId="323942945" sldId="269"/>
        </pc:sldMkLst>
        <pc:spChg chg="mod">
          <ac:chgData name="SUSAN KAORI IZAWA" userId="S::susan.izawa@utp.edu.br::b67a9d83-4264-47f2-9528-793b714cd44f" providerId="AD" clId="Web-{21B7296B-0360-A662-360D-C9630EF8CB01}" dt="2023-09-05T00:53:13.639" v="0" actId="1076"/>
          <ac:spMkLst>
            <pc:docMk/>
            <pc:sldMk cId="323942945" sldId="269"/>
            <ac:spMk id="3" creationId="{A70CA34C-408F-44B1-ADB3-3B91E4559E8B}"/>
          </ac:spMkLst>
        </pc:spChg>
      </pc:sldChg>
    </pc:docChg>
  </pc:docChgLst>
  <pc:docChgLst>
    <pc:chgData name="LEONARDO CZUY DE SOUZA" userId="S::leonardo.souza2@utp.edu.br::6d2678dd-214f-4d10-b2ba-b463c56d2bf8" providerId="AD" clId="Web-{3488427B-1413-164D-B880-4E62300DCDBE}"/>
    <pc:docChg chg="modSld">
      <pc:chgData name="LEONARDO CZUY DE SOUZA" userId="S::leonardo.souza2@utp.edu.br::6d2678dd-214f-4d10-b2ba-b463c56d2bf8" providerId="AD" clId="Web-{3488427B-1413-164D-B880-4E62300DCDBE}" dt="2023-09-05T00:50:51.175" v="9"/>
      <pc:docMkLst>
        <pc:docMk/>
      </pc:docMkLst>
      <pc:sldChg chg="addSp delSp modSp">
        <pc:chgData name="LEONARDO CZUY DE SOUZA" userId="S::leonardo.souza2@utp.edu.br::6d2678dd-214f-4d10-b2ba-b463c56d2bf8" providerId="AD" clId="Web-{3488427B-1413-164D-B880-4E62300DCDBE}" dt="2023-09-05T00:50:17.736" v="7"/>
        <pc:sldMkLst>
          <pc:docMk/>
          <pc:sldMk cId="323942945" sldId="269"/>
        </pc:sldMkLst>
        <pc:picChg chg="mod">
          <ac:chgData name="LEONARDO CZUY DE SOUZA" userId="S::leonardo.souza2@utp.edu.br::6d2678dd-214f-4d10-b2ba-b463c56d2bf8" providerId="AD" clId="Web-{3488427B-1413-164D-B880-4E62300DCDBE}" dt="2023-09-05T00:49:51.657" v="2" actId="1076"/>
          <ac:picMkLst>
            <pc:docMk/>
            <pc:sldMk cId="323942945" sldId="269"/>
            <ac:picMk id="4" creationId="{022B3109-AC91-4AB1-813A-A25C06179A02}"/>
          </ac:picMkLst>
        </pc:picChg>
        <pc:picChg chg="add del mod">
          <ac:chgData name="LEONARDO CZUY DE SOUZA" userId="S::leonardo.souza2@utp.edu.br::6d2678dd-214f-4d10-b2ba-b463c56d2bf8" providerId="AD" clId="Web-{3488427B-1413-164D-B880-4E62300DCDBE}" dt="2023-09-05T00:50:17.736" v="7"/>
          <ac:picMkLst>
            <pc:docMk/>
            <pc:sldMk cId="323942945" sldId="269"/>
            <ac:picMk id="5" creationId="{9A476D8A-ADB3-1493-4B7C-C80B74278625}"/>
          </ac:picMkLst>
        </pc:picChg>
      </pc:sldChg>
      <pc:sldChg chg="addSp delSp">
        <pc:chgData name="LEONARDO CZUY DE SOUZA" userId="S::leonardo.souza2@utp.edu.br::6d2678dd-214f-4d10-b2ba-b463c56d2bf8" providerId="AD" clId="Web-{3488427B-1413-164D-B880-4E62300DCDBE}" dt="2023-09-05T00:50:51.175" v="9"/>
        <pc:sldMkLst>
          <pc:docMk/>
          <pc:sldMk cId="2501639906" sldId="274"/>
        </pc:sldMkLst>
        <pc:picChg chg="add del">
          <ac:chgData name="LEONARDO CZUY DE SOUZA" userId="S::leonardo.souza2@utp.edu.br::6d2678dd-214f-4d10-b2ba-b463c56d2bf8" providerId="AD" clId="Web-{3488427B-1413-164D-B880-4E62300DCDBE}" dt="2023-09-05T00:50:51.175" v="9"/>
          <ac:picMkLst>
            <pc:docMk/>
            <pc:sldMk cId="2501639906" sldId="274"/>
            <ac:picMk id="4" creationId="{1272DDC7-B3A7-B699-5470-80D0CF64CA06}"/>
          </ac:picMkLst>
        </pc:picChg>
      </pc:sldChg>
    </pc:docChg>
  </pc:docChgLst>
  <pc:docChgLst>
    <pc:chgData clId="Web-{03AEC4A7-FEB2-4BC8-A3F6-F2FC0A183766}"/>
    <pc:docChg chg="sldOrd">
      <pc:chgData name="" userId="" providerId="" clId="Web-{03AEC4A7-FEB2-4BC8-A3F6-F2FC0A183766}" dt="2023-09-24T22:59:10.977" v="0"/>
      <pc:docMkLst>
        <pc:docMk/>
      </pc:docMkLst>
      <pc:sldChg chg="ord">
        <pc:chgData name="" userId="" providerId="" clId="Web-{03AEC4A7-FEB2-4BC8-A3F6-F2FC0A183766}" dt="2023-09-24T22:59:10.977" v="0"/>
        <pc:sldMkLst>
          <pc:docMk/>
          <pc:sldMk cId="3529682815" sldId="265"/>
        </pc:sldMkLst>
      </pc:sldChg>
    </pc:docChg>
  </pc:docChgLst>
  <pc:docChgLst>
    <pc:chgData name="BRUNO LEANDRO DINIZ" userId="S::bruno.diniz1@utp.edu.br::ed67dcc8-5613-42bf-a123-97ed9be02d9d" providerId="AD" clId="Web-{FBC64B33-2D93-7687-6A3D-C12128A5A0EA}"/>
    <pc:docChg chg="addSld delSld">
      <pc:chgData name="BRUNO LEANDRO DINIZ" userId="S::bruno.diniz1@utp.edu.br::ed67dcc8-5613-42bf-a123-97ed9be02d9d" providerId="AD" clId="Web-{FBC64B33-2D93-7687-6A3D-C12128A5A0EA}" dt="2023-09-12T00:59:43.056" v="1"/>
      <pc:docMkLst>
        <pc:docMk/>
      </pc:docMkLst>
      <pc:sldChg chg="new del">
        <pc:chgData name="BRUNO LEANDRO DINIZ" userId="S::bruno.diniz1@utp.edu.br::ed67dcc8-5613-42bf-a123-97ed9be02d9d" providerId="AD" clId="Web-{FBC64B33-2D93-7687-6A3D-C12128A5A0EA}" dt="2023-09-12T00:59:43.056" v="1"/>
        <pc:sldMkLst>
          <pc:docMk/>
          <pc:sldMk cId="1722089491" sldId="280"/>
        </pc:sldMkLst>
      </pc:sldChg>
    </pc:docChg>
  </pc:docChgLst>
  <pc:docChgLst>
    <pc:chgData name="LUCAS GABRIEL RODRIGUES CACHEL" userId="S::lucas.cachel@utp.edu.br::2b5eb774-4133-4246-8892-d80bdaeb1d97" providerId="AD" clId="Web-{737A5A73-CA23-42E4-8B48-C7011FD607D0}"/>
    <pc:docChg chg="sldOrd">
      <pc:chgData name="LUCAS GABRIEL RODRIGUES CACHEL" userId="S::lucas.cachel@utp.edu.br::2b5eb774-4133-4246-8892-d80bdaeb1d97" providerId="AD" clId="Web-{737A5A73-CA23-42E4-8B48-C7011FD607D0}" dt="2023-09-07T00:46:34.290" v="1"/>
      <pc:docMkLst>
        <pc:docMk/>
      </pc:docMkLst>
      <pc:sldChg chg="ord">
        <pc:chgData name="LUCAS GABRIEL RODRIGUES CACHEL" userId="S::lucas.cachel@utp.edu.br::2b5eb774-4133-4246-8892-d80bdaeb1d97" providerId="AD" clId="Web-{737A5A73-CA23-42E4-8B48-C7011FD607D0}" dt="2023-09-07T00:44:21.168" v="0"/>
        <pc:sldMkLst>
          <pc:docMk/>
          <pc:sldMk cId="1352573525" sldId="259"/>
        </pc:sldMkLst>
      </pc:sldChg>
      <pc:sldChg chg="ord">
        <pc:chgData name="LUCAS GABRIEL RODRIGUES CACHEL" userId="S::lucas.cachel@utp.edu.br::2b5eb774-4133-4246-8892-d80bdaeb1d97" providerId="AD" clId="Web-{737A5A73-CA23-42E4-8B48-C7011FD607D0}" dt="2023-09-07T00:46:34.290" v="1"/>
        <pc:sldMkLst>
          <pc:docMk/>
          <pc:sldMk cId="323942945" sldId="269"/>
        </pc:sldMkLst>
      </pc:sldChg>
    </pc:docChg>
  </pc:docChgLst>
  <pc:docChgLst>
    <pc:chgData name="LEONARDO CZUY DE SOUZA" userId="S::leonardo.souza2@utp.edu.br::6d2678dd-214f-4d10-b2ba-b463c56d2bf8" providerId="AD" clId="Web-{D3641584-D26C-480B-AD81-E2D962537F91}"/>
    <pc:docChg chg="sldOrd">
      <pc:chgData name="LEONARDO CZUY DE SOUZA" userId="S::leonardo.souza2@utp.edu.br::6d2678dd-214f-4d10-b2ba-b463c56d2bf8" providerId="AD" clId="Web-{D3641584-D26C-480B-AD81-E2D962537F91}" dt="2023-09-25T22:21:23.020" v="2"/>
      <pc:docMkLst>
        <pc:docMk/>
      </pc:docMkLst>
      <pc:sldChg chg="ord">
        <pc:chgData name="LEONARDO CZUY DE SOUZA" userId="S::leonardo.souza2@utp.edu.br::6d2678dd-214f-4d10-b2ba-b463c56d2bf8" providerId="AD" clId="Web-{D3641584-D26C-480B-AD81-E2D962537F91}" dt="2023-09-25T22:15:00.527" v="1"/>
        <pc:sldMkLst>
          <pc:docMk/>
          <pc:sldMk cId="2203893809" sldId="262"/>
        </pc:sldMkLst>
      </pc:sldChg>
      <pc:sldChg chg="ord">
        <pc:chgData name="LEONARDO CZUY DE SOUZA" userId="S::leonardo.souza2@utp.edu.br::6d2678dd-214f-4d10-b2ba-b463c56d2bf8" providerId="AD" clId="Web-{D3641584-D26C-480B-AD81-E2D962537F91}" dt="2023-09-25T22:21:23.020" v="2"/>
        <pc:sldMkLst>
          <pc:docMk/>
          <pc:sldMk cId="1688822036" sldId="263"/>
        </pc:sldMkLst>
      </pc:sldChg>
      <pc:sldChg chg="ord">
        <pc:chgData name="LEONARDO CZUY DE SOUZA" userId="S::leonardo.souza2@utp.edu.br::6d2678dd-214f-4d10-b2ba-b463c56d2bf8" providerId="AD" clId="Web-{D3641584-D26C-480B-AD81-E2D962537F91}" dt="2023-09-25T22:14:51.777" v="0"/>
        <pc:sldMkLst>
          <pc:docMk/>
          <pc:sldMk cId="336282634" sldId="264"/>
        </pc:sldMkLst>
      </pc:sldChg>
    </pc:docChg>
  </pc:docChgLst>
  <pc:docChgLst>
    <pc:chgData name="FILIPE FERREIRA GARCIA" userId="S::filipe.garcia@utp.edu.br::3fa2f712-1de5-4897-9203-53dbcafa88a7" providerId="AD" clId="Web-{C17D8EB5-E400-4598-ACF1-31CEED9F57CA}"/>
    <pc:docChg chg="sldOrd">
      <pc:chgData name="FILIPE FERREIRA GARCIA" userId="S::filipe.garcia@utp.edu.br::3fa2f712-1de5-4897-9203-53dbcafa88a7" providerId="AD" clId="Web-{C17D8EB5-E400-4598-ACF1-31CEED9F57CA}" dt="2023-09-04T23:14:11.398" v="0"/>
      <pc:docMkLst>
        <pc:docMk/>
      </pc:docMkLst>
      <pc:sldChg chg="ord">
        <pc:chgData name="FILIPE FERREIRA GARCIA" userId="S::filipe.garcia@utp.edu.br::3fa2f712-1de5-4897-9203-53dbcafa88a7" providerId="AD" clId="Web-{C17D8EB5-E400-4598-ACF1-31CEED9F57CA}" dt="2023-09-04T23:14:11.398" v="0"/>
        <pc:sldMkLst>
          <pc:docMk/>
          <pc:sldMk cId="1554953839" sldId="268"/>
        </pc:sldMkLst>
      </pc:sldChg>
    </pc:docChg>
  </pc:docChgLst>
  <pc:docChgLst>
    <pc:chgData name="Andreo Cavalli Restof" userId="S::andreo.restof@utp.edu.br::8d2f2092-d8cd-43a4-9e70-4890f3e24d9d" providerId="AD" clId="Web-{F4EE565A-134C-4A53-A402-1755E70CD86A}"/>
    <pc:docChg chg="modSld">
      <pc:chgData name="Andreo Cavalli Restof" userId="S::andreo.restof@utp.edu.br::8d2f2092-d8cd-43a4-9e70-4890f3e24d9d" providerId="AD" clId="Web-{F4EE565A-134C-4A53-A402-1755E70CD86A}" dt="2023-09-07T00:50:11.958" v="1" actId="14100"/>
      <pc:docMkLst>
        <pc:docMk/>
      </pc:docMkLst>
      <pc:sldChg chg="modSp">
        <pc:chgData name="Andreo Cavalli Restof" userId="S::andreo.restof@utp.edu.br::8d2f2092-d8cd-43a4-9e70-4890f3e24d9d" providerId="AD" clId="Web-{F4EE565A-134C-4A53-A402-1755E70CD86A}" dt="2023-09-07T00:50:11.958" v="1" actId="14100"/>
        <pc:sldMkLst>
          <pc:docMk/>
          <pc:sldMk cId="1024725893" sldId="278"/>
        </pc:sldMkLst>
        <pc:spChg chg="mod">
          <ac:chgData name="Andreo Cavalli Restof" userId="S::andreo.restof@utp.edu.br::8d2f2092-d8cd-43a4-9e70-4890f3e24d9d" providerId="AD" clId="Web-{F4EE565A-134C-4A53-A402-1755E70CD86A}" dt="2023-09-07T00:50:11.958" v="1" actId="14100"/>
          <ac:spMkLst>
            <pc:docMk/>
            <pc:sldMk cId="1024725893" sldId="278"/>
            <ac:spMk id="3" creationId="{40A53F75-3832-4781-AEED-4C998EF6DD94}"/>
          </ac:spMkLst>
        </pc:spChg>
      </pc:sldChg>
    </pc:docChg>
  </pc:docChgLst>
  <pc:docChgLst>
    <pc:chgData name="YGOR LOPES NAKONIECZNI" userId="S::ygor.nakonieczni@utp.edu.br::884a1d5c-3c32-4996-9266-739cd40d9ebf" providerId="AD" clId="Web-{ABD8DF97-8886-4290-AFB3-F3E7062F821B}"/>
    <pc:docChg chg="modSld">
      <pc:chgData name="YGOR LOPES NAKONIECZNI" userId="S::ygor.nakonieczni@utp.edu.br::884a1d5c-3c32-4996-9266-739cd40d9ebf" providerId="AD" clId="Web-{ABD8DF97-8886-4290-AFB3-F3E7062F821B}" dt="2023-09-05T01:01:58.864" v="1" actId="1076"/>
      <pc:docMkLst>
        <pc:docMk/>
      </pc:docMkLst>
      <pc:sldChg chg="modSp">
        <pc:chgData name="YGOR LOPES NAKONIECZNI" userId="S::ygor.nakonieczni@utp.edu.br::884a1d5c-3c32-4996-9266-739cd40d9ebf" providerId="AD" clId="Web-{ABD8DF97-8886-4290-AFB3-F3E7062F821B}" dt="2023-09-05T01:01:58.864" v="1" actId="1076"/>
        <pc:sldMkLst>
          <pc:docMk/>
          <pc:sldMk cId="2501639906" sldId="274"/>
        </pc:sldMkLst>
        <pc:picChg chg="mod">
          <ac:chgData name="YGOR LOPES NAKONIECZNI" userId="S::ygor.nakonieczni@utp.edu.br::884a1d5c-3c32-4996-9266-739cd40d9ebf" providerId="AD" clId="Web-{ABD8DF97-8886-4290-AFB3-F3E7062F821B}" dt="2023-09-05T01:01:58.864" v="1" actId="1076"/>
          <ac:picMkLst>
            <pc:docMk/>
            <pc:sldMk cId="2501639906" sldId="274"/>
            <ac:picMk id="5" creationId="{37416428-417C-4943-9C43-1A2DEF985EE8}"/>
          </ac:picMkLst>
        </pc:picChg>
      </pc:sldChg>
    </pc:docChg>
  </pc:docChgLst>
  <pc:docChgLst>
    <pc:chgData name="BRUNA PORTO DE LIMA" userId="S::bruna.lima3@utp.edu.br::7ff0f363-49a0-4191-a113-02ecbef61360" providerId="AD" clId="Web-{CF5AAF5E-EEB7-4A7C-972F-6D2E012DF964}"/>
    <pc:docChg chg="modSld">
      <pc:chgData name="BRUNA PORTO DE LIMA" userId="S::bruna.lima3@utp.edu.br::7ff0f363-49a0-4191-a113-02ecbef61360" providerId="AD" clId="Web-{CF5AAF5E-EEB7-4A7C-972F-6D2E012DF964}" dt="2023-09-05T00:59:50.894" v="0" actId="1076"/>
      <pc:docMkLst>
        <pc:docMk/>
      </pc:docMkLst>
      <pc:sldChg chg="modSp">
        <pc:chgData name="BRUNA PORTO DE LIMA" userId="S::bruna.lima3@utp.edu.br::7ff0f363-49a0-4191-a113-02ecbef61360" providerId="AD" clId="Web-{CF5AAF5E-EEB7-4A7C-972F-6D2E012DF964}" dt="2023-09-05T00:59:50.894" v="0" actId="1076"/>
        <pc:sldMkLst>
          <pc:docMk/>
          <pc:sldMk cId="323942945" sldId="269"/>
        </pc:sldMkLst>
        <pc:picChg chg="mod">
          <ac:chgData name="BRUNA PORTO DE LIMA" userId="S::bruna.lima3@utp.edu.br::7ff0f363-49a0-4191-a113-02ecbef61360" providerId="AD" clId="Web-{CF5AAF5E-EEB7-4A7C-972F-6D2E012DF964}" dt="2023-09-05T00:59:50.894" v="0" actId="1076"/>
          <ac:picMkLst>
            <pc:docMk/>
            <pc:sldMk cId="323942945" sldId="269"/>
            <ac:picMk id="4" creationId="{022B3109-AC91-4AB1-813A-A25C06179A02}"/>
          </ac:picMkLst>
        </pc:picChg>
      </pc:sldChg>
    </pc:docChg>
  </pc:docChgLst>
  <pc:docChgLst>
    <pc:chgData name="GABRIEL TOHMEH BEDRAN ASSAD" userId="S::gabriel.assad@utp.edu.br::8148fe98-5293-4ee5-b68c-31d9dd559af3" providerId="AD" clId="Web-{B408F08F-E277-4120-9232-B6B0E3EF4CC4}"/>
    <pc:docChg chg="modSld">
      <pc:chgData name="GABRIEL TOHMEH BEDRAN ASSAD" userId="S::gabriel.assad@utp.edu.br::8148fe98-5293-4ee5-b68c-31d9dd559af3" providerId="AD" clId="Web-{B408F08F-E277-4120-9232-B6B0E3EF4CC4}" dt="2023-09-24T01:51:14.757" v="2" actId="20577"/>
      <pc:docMkLst>
        <pc:docMk/>
      </pc:docMkLst>
      <pc:sldChg chg="modSp">
        <pc:chgData name="GABRIEL TOHMEH BEDRAN ASSAD" userId="S::gabriel.assad@utp.edu.br::8148fe98-5293-4ee5-b68c-31d9dd559af3" providerId="AD" clId="Web-{B408F08F-E277-4120-9232-B6B0E3EF4CC4}" dt="2023-09-24T01:51:14.757" v="2" actId="20577"/>
        <pc:sldMkLst>
          <pc:docMk/>
          <pc:sldMk cId="2560492853" sldId="266"/>
        </pc:sldMkLst>
        <pc:spChg chg="mod">
          <ac:chgData name="GABRIEL TOHMEH BEDRAN ASSAD" userId="S::gabriel.assad@utp.edu.br::8148fe98-5293-4ee5-b68c-31d9dd559af3" providerId="AD" clId="Web-{B408F08F-E277-4120-9232-B6B0E3EF4CC4}" dt="2023-09-24T01:51:14.757" v="2" actId="20577"/>
          <ac:spMkLst>
            <pc:docMk/>
            <pc:sldMk cId="2560492853" sldId="266"/>
            <ac:spMk id="3" creationId="{38AF3BB6-B063-46EE-803F-F07FB93256E8}"/>
          </ac:spMkLst>
        </pc:spChg>
      </pc:sldChg>
    </pc:docChg>
  </pc:docChgLst>
  <pc:docChgLst>
    <pc:chgData name="GABRIEL TOHMEH BEDRAN ASSAD" userId="S::gabriel.assad@utp.edu.br::8148fe98-5293-4ee5-b68c-31d9dd559af3" providerId="AD" clId="Web-{38E094CA-66C8-43DA-8A51-F0B1F34D7B0A}"/>
    <pc:docChg chg="sldOrd">
      <pc:chgData name="GABRIEL TOHMEH BEDRAN ASSAD" userId="S::gabriel.assad@utp.edu.br::8148fe98-5293-4ee5-b68c-31d9dd559af3" providerId="AD" clId="Web-{38E094CA-66C8-43DA-8A51-F0B1F34D7B0A}" dt="2023-09-19T17:38:46.997" v="0"/>
      <pc:docMkLst>
        <pc:docMk/>
      </pc:docMkLst>
      <pc:sldChg chg="ord">
        <pc:chgData name="GABRIEL TOHMEH BEDRAN ASSAD" userId="S::gabriel.assad@utp.edu.br::8148fe98-5293-4ee5-b68c-31d9dd559af3" providerId="AD" clId="Web-{38E094CA-66C8-43DA-8A51-F0B1F34D7B0A}" dt="2023-09-19T17:38:46.997" v="0"/>
        <pc:sldMkLst>
          <pc:docMk/>
          <pc:sldMk cId="4140274705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186A2-DE0B-49D0-925C-5E3AC6877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A7183D-E1A0-4466-B0BA-1505AA016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A63205-C7BF-4111-A545-D901DF51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7093-D0E9-413C-94BE-B62E3F995B4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053CB8-D259-4EBF-B55B-B6EBEA30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99827-6E1E-4FCA-8DE0-912049AD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0569-7C37-4A77-97D7-169ED3A812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4DE61-5E3D-4248-9DDD-B9B92F7F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8E77E3-3885-45AA-B247-198808EEA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5A4668-8A05-404E-8848-B59098DE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7093-D0E9-413C-94BE-B62E3F995B4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82ECE9-F48B-47B9-AEAE-B2326B13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4FB02E-3F5C-41FB-B69E-93B1D1DE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0569-7C37-4A77-97D7-169ED3A812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5AF6A7-4984-4729-8B5A-E383D61D7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DC62FC-1BDC-4167-8668-7B850050D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2B5D10-83ED-470C-B5EF-53CBE8D9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7093-D0E9-413C-94BE-B62E3F995B4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2CED43-8FAC-4061-BB7D-E4C81AA0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8371F3-92E9-4C36-969F-BC8E469D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0569-7C37-4A77-97D7-169ED3A812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AB5FE-0811-46C5-9DD3-4A94032F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14BE9-DE43-4969-BCB8-4179D8DDB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9AD0E8-CBA3-4055-922F-A72D3D10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7093-D0E9-413C-94BE-B62E3F995B4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1ED798-A37B-4616-A11E-2ABA0820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203681-1B6C-45AC-AA31-7E616689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0569-7C37-4A77-97D7-169ED3A812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4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4FC0C-0698-469D-B2C0-EAE4C646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2F0B4A-B374-4CBF-9487-DEFD92DBF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6DDDFC-8B19-452D-A25B-000C21A3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7093-D0E9-413C-94BE-B62E3F995B4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92155C-0B15-49CF-ACB9-9357D8F3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9BE27F-3A3B-4909-BADD-EFAD23EE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0569-7C37-4A77-97D7-169ED3A812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9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0B8CB-9D3A-4912-B2A9-FBB624D2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525B4B-A8A5-4C4A-BBBC-D89C0556E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D8454D-AA84-4068-9123-13A657E04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CC3FA6-02B7-40BB-99BD-D1CAB0A6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7093-D0E9-413C-94BE-B62E3F995B4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D13559-E70A-4D74-8E85-FDEFA867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624C82-EF4F-4B7B-8069-1BE868AC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0569-7C37-4A77-97D7-169ED3A812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F6D8E-B261-4ACA-A6E6-BF1A4340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B87D40-B254-4A8D-AB38-533BA306B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4C4D37-19ED-4E4E-AC63-08AD23D78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5D1183-28F0-4BBB-94ED-CADFFAA62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85D3295-33F7-41CE-8EDF-CD2725A57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8F519A-DB89-4A81-9CCE-50F62828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7093-D0E9-413C-94BE-B62E3F995B4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D00FCE-ECB6-46F5-991C-41775145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1115EB-0A87-4204-9A8E-CE69BA68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0569-7C37-4A77-97D7-169ED3A812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ED683-8F7D-4524-B7C2-9F44B196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1D2DE4-A092-4475-9D86-CF5E985C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7093-D0E9-413C-94BE-B62E3F995B4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C55839-CBC9-412B-A33B-BC00A744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CF99A8-CFE2-409D-9D06-AAD1C8B6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0569-7C37-4A77-97D7-169ED3A812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8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66C31D-2E95-48C2-A83C-D1B781F6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7093-D0E9-413C-94BE-B62E3F995B4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F5D135-7C3A-4268-8F28-BB4C035D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5EA642-173F-490B-B4AF-8229A819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0569-7C37-4A77-97D7-169ED3A812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2057E-CD0B-4B5D-A8A2-44C6D099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B40BDB-B907-4929-8EE1-32202E56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CA32C5-708A-4E62-97FD-C5EDE08D0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1AE406-322F-4FA5-B6F4-4078E8FD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7093-D0E9-413C-94BE-B62E3F995B4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8EBDD0-5606-4DC6-9E93-6084C4CA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C81094-7E13-46D5-9114-B0579025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0569-7C37-4A77-97D7-169ED3A812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8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2AEA1-6466-4E36-8835-EDC72459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19943A6-5E77-4F93-9DBC-E7DDE7C27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618646-1C65-46DF-956B-96202D61A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F4CDC0-7BCF-479E-8392-0683534F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7093-D0E9-413C-94BE-B62E3F995B4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CCF71C-5759-4C59-86DE-161F9C02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32688D-A367-47F0-AB09-3AF75D87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0569-7C37-4A77-97D7-169ED3A812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9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A7EE05-FAC5-4A8D-BE10-941C9752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5A2F9E-1F75-4873-80E9-6B1A37876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DB8809-F14F-4248-B967-7F04F23DC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F7093-D0E9-413C-94BE-B62E3F995B4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94603-FDED-4610-8139-A2950BCE5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2325CA-1451-4E47-B67B-DB4A259B0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B0569-7C37-4A77-97D7-169ED3A812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4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sticaeleitoral.jus.br/urna-eletronica/" TargetMode="External"/><Relationship Id="rId2" Type="http://schemas.openxmlformats.org/officeDocument/2006/relationships/hyperlink" Target="https://www.devmedia.com.br/artigo-engenharia-de-software-3-requisitos-nao-funcionais/952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0B711F-2419-4843-88E2-9A8B78F9B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650" y="1332952"/>
            <a:ext cx="3926898" cy="392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Engenharia de Software</a:t>
            </a:r>
            <a:b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B6836C3C-738A-42E1-A3A4-285A9361E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99833"/>
            <a:ext cx="5425440" cy="55812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Tipos de Requisitos</a:t>
            </a:r>
            <a:endParaRPr lang="en-US" sz="44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algn="l"/>
            <a:r>
              <a:rPr lang="en-US" sz="2200"/>
              <a:t>Profa. Patricia Rucker de Bassi</a:t>
            </a:r>
          </a:p>
        </p:txBody>
      </p:sp>
    </p:spTree>
    <p:extLst>
      <p:ext uri="{BB962C8B-B14F-4D97-AF65-F5344CB8AC3E}">
        <p14:creationId xmlns:p14="http://schemas.microsoft.com/office/powerpoint/2010/main" val="220478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9F4F8-DFCC-4BF2-93A6-CE5268E8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9285"/>
          </a:xfrm>
        </p:spPr>
        <p:txBody>
          <a:bodyPr>
            <a:normAutofit fontScale="90000"/>
          </a:bodyPr>
          <a:lstStyle/>
          <a:p>
            <a:r>
              <a:rPr lang="en-US"/>
              <a:t>Tipos de requisitos </a:t>
            </a:r>
            <a:r>
              <a:rPr lang="en-US" u="sng"/>
              <a:t>não-funcionais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814B2-6BA1-44A5-A402-C7A0A9723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410"/>
            <a:ext cx="10515600" cy="5182553"/>
          </a:xfrm>
        </p:spPr>
        <p:txBody>
          <a:bodyPr>
            <a:normAutofit/>
          </a:bodyPr>
          <a:lstStyle/>
          <a:p>
            <a:endParaRPr lang="pt-BR" b="1"/>
          </a:p>
          <a:p>
            <a:r>
              <a:rPr lang="pt-BR" b="1"/>
              <a:t>Organizacionais</a:t>
            </a:r>
            <a:r>
              <a:rPr lang="pt-BR"/>
              <a:t>: refere-se a políticas e procedimentos nas organizações do cliente e do desenvolvedor. </a:t>
            </a:r>
          </a:p>
          <a:p>
            <a:pPr lvl="1"/>
            <a:r>
              <a:rPr lang="pt-BR"/>
              <a:t>Pode ser de entrega, de implementação, padrões de processo, entre outros.</a:t>
            </a:r>
            <a:endParaRPr lang="en-US"/>
          </a:p>
          <a:p>
            <a:pPr lvl="2"/>
            <a:r>
              <a:rPr lang="pt-BR"/>
              <a:t>Exemplo: o processo de desenvolvimento de sistema e os documentos a serem entregues deverão estar de acordo com o processo e os produtos a serem entregues definidos na norma ISO/NBR 14000.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9F4F8-DFCC-4BF2-93A6-CE5268E8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9285"/>
          </a:xfrm>
        </p:spPr>
        <p:txBody>
          <a:bodyPr>
            <a:normAutofit fontScale="90000"/>
          </a:bodyPr>
          <a:lstStyle/>
          <a:p>
            <a:r>
              <a:rPr lang="en-US"/>
              <a:t>Tipos de requisitos </a:t>
            </a:r>
            <a:r>
              <a:rPr lang="en-US" u="sng"/>
              <a:t>não-funcionais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814B2-6BA1-44A5-A402-C7A0A9723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410"/>
            <a:ext cx="10515600" cy="5182553"/>
          </a:xfrm>
        </p:spPr>
        <p:txBody>
          <a:bodyPr>
            <a:normAutofit/>
          </a:bodyPr>
          <a:lstStyle/>
          <a:p>
            <a:endParaRPr lang="pt-BR" b="1"/>
          </a:p>
          <a:p>
            <a:r>
              <a:rPr lang="pt-BR"/>
              <a:t> </a:t>
            </a:r>
            <a:r>
              <a:rPr lang="pt-BR" b="1"/>
              <a:t>Externos</a:t>
            </a:r>
            <a:r>
              <a:rPr lang="pt-BR"/>
              <a:t>: refere-se a fatores externos ao sistema e ao seu processo de desenvolvimento. Pode ser de </a:t>
            </a:r>
          </a:p>
          <a:p>
            <a:pPr lvl="1"/>
            <a:r>
              <a:rPr lang="pt-BR"/>
              <a:t>Interoperabilidade (interação do sistema com outros), </a:t>
            </a:r>
          </a:p>
          <a:p>
            <a:pPr lvl="1"/>
            <a:r>
              <a:rPr lang="pt-BR"/>
              <a:t>Éticos, </a:t>
            </a:r>
          </a:p>
          <a:p>
            <a:pPr lvl="1"/>
            <a:r>
              <a:rPr lang="pt-BR"/>
              <a:t>Legais (privacidade e de segurança)</a:t>
            </a:r>
          </a:p>
          <a:p>
            <a:pPr lvl="2"/>
            <a:r>
              <a:rPr lang="pt-BR" u="sng"/>
              <a:t>Segurança</a:t>
            </a:r>
            <a:r>
              <a:rPr lang="pt-BR"/>
              <a:t> - as particularidades sobre acessos ao sistema, segurança extra em </a:t>
            </a:r>
            <a:r>
              <a:rPr lang="pt-BR" i="1"/>
              <a:t>login</a:t>
            </a:r>
            <a:r>
              <a:rPr lang="pt-BR"/>
              <a:t>, restringir acesso de algumas pessoas, entre outros.</a:t>
            </a:r>
          </a:p>
          <a:p>
            <a:pPr lvl="3"/>
            <a:r>
              <a:rPr lang="pt-BR"/>
              <a:t>Exemplo: o sistema não deverá revelar aos operadores nenhuma informação pessoal sobre os clientes.</a:t>
            </a:r>
          </a:p>
          <a:p>
            <a:pPr marL="457200" lvl="1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0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9F4F8-DFCC-4BF2-93A6-CE5268E8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9285"/>
          </a:xfrm>
        </p:spPr>
        <p:txBody>
          <a:bodyPr>
            <a:normAutofit fontScale="90000"/>
          </a:bodyPr>
          <a:lstStyle/>
          <a:p>
            <a:r>
              <a:rPr lang="en-US"/>
              <a:t>Tipos de requisitos </a:t>
            </a:r>
            <a:r>
              <a:rPr lang="en-US" u="sng"/>
              <a:t>não-funcionais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814B2-6BA1-44A5-A402-C7A0A9723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410"/>
            <a:ext cx="10515600" cy="5182553"/>
          </a:xfrm>
        </p:spPr>
        <p:txBody>
          <a:bodyPr>
            <a:normAutofit fontScale="92500"/>
          </a:bodyPr>
          <a:lstStyle/>
          <a:p>
            <a:endParaRPr lang="pt-BR" b="1"/>
          </a:p>
          <a:p>
            <a:r>
              <a:rPr lang="pt-BR"/>
              <a:t> </a:t>
            </a:r>
            <a:r>
              <a:rPr lang="pt-BR" b="1"/>
              <a:t>De Produto</a:t>
            </a:r>
            <a:r>
              <a:rPr lang="pt-BR"/>
              <a:t>: especificam o comportamento do produto. Pode ser:</a:t>
            </a:r>
          </a:p>
          <a:p>
            <a:pPr lvl="1"/>
            <a:r>
              <a:rPr lang="en-US" u="sng"/>
              <a:t>Eficiência</a:t>
            </a:r>
            <a:r>
              <a:rPr lang="en-US"/>
              <a:t> – desempenho, espaço, tempo de resposta, quantidade de armazenamento .</a:t>
            </a:r>
          </a:p>
          <a:p>
            <a:pPr lvl="1"/>
            <a:r>
              <a:rPr lang="pt-BR" u="sng"/>
              <a:t>Confiabilidade</a:t>
            </a:r>
            <a:r>
              <a:rPr lang="pt-BR"/>
              <a:t> -  medidas quantitativas da confiabilidade do sistema. </a:t>
            </a:r>
          </a:p>
          <a:p>
            <a:pPr lvl="2"/>
            <a:r>
              <a:rPr lang="pt-BR"/>
              <a:t>Exemplo: o tempo médio entre falhas, recuperação de falhas, erros por milhares de linhas de código.</a:t>
            </a:r>
            <a:endParaRPr lang="en-US"/>
          </a:p>
          <a:p>
            <a:pPr lvl="1"/>
            <a:r>
              <a:rPr lang="pt-BR" u="sng"/>
              <a:t>Portabilidade</a:t>
            </a:r>
            <a:r>
              <a:rPr lang="pt-BR"/>
              <a:t> - trata da facilidade de migrar o sistema para outras plataformas. Devemos dar uma atenção para que o sistema rode em qualquer lugar.</a:t>
            </a:r>
            <a:endParaRPr lang="en-US"/>
          </a:p>
          <a:p>
            <a:pPr lvl="2"/>
            <a:r>
              <a:rPr lang="pt-BR"/>
              <a:t>Exemplo: toda comunicação necessária entre o ambiente X e o usuário deve ser expressa no conjunto padrão de caracteres ANSI.</a:t>
            </a:r>
          </a:p>
          <a:p>
            <a:pPr lvl="1"/>
            <a:r>
              <a:rPr lang="pt-BR" u="sng"/>
              <a:t>Usabilidade</a:t>
            </a:r>
            <a:r>
              <a:rPr lang="pt-BR"/>
              <a:t> - os requisitos que se relacionam ou afetam a usabilidade do sistema. Ações relacionadas à facilidade de uso, sobre a necessidade de treinamentos para os usuários.</a:t>
            </a:r>
          </a:p>
          <a:p>
            <a:pPr lvl="2"/>
            <a:r>
              <a:rPr lang="en-US"/>
              <a:t>Exemplo: o manual do usuário deve estar disponibilizado de forma impressa e digital</a:t>
            </a:r>
          </a:p>
          <a:p>
            <a:pPr marL="457200" lvl="1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8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F2088-A92E-479D-8975-E03A00C4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Requisitos não-Funcionais</a:t>
            </a:r>
          </a:p>
        </p:txBody>
      </p:sp>
      <p:pic>
        <p:nvPicPr>
          <p:cNvPr id="1026" name="Picture 2" descr="https://arquivo.devmedia.com.br/artigos/Higor_Medeiros/Scrum_intro/image002.jpg">
            <a:extLst>
              <a:ext uri="{FF2B5EF4-FFF2-40B4-BE49-F238E27FC236}">
                <a16:creationId xmlns:a16="http://schemas.microsoft.com/office/drawing/2014/main" id="{04A4CBEB-1819-4C23-A768-2CD8581CBA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326" y="1722573"/>
            <a:ext cx="7527074" cy="373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5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DC2F-DA2C-4F88-93A6-06D41267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>
            <a:normAutofit fontScale="90000"/>
          </a:bodyPr>
          <a:lstStyle/>
          <a:p>
            <a:r>
              <a:rPr lang="pt-BR"/>
              <a:t>Questionamentos sobre requisitos </a:t>
            </a:r>
            <a:r>
              <a:rPr lang="pt-BR" u="sng"/>
              <a:t>não funcionais</a:t>
            </a:r>
            <a:br>
              <a:rPr lang="en-US"/>
            </a:b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113D71-8CD2-41FD-AF09-B1ED69A82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>
            <a:normAutofit fontScale="77500" lnSpcReduction="20000"/>
          </a:bodyPr>
          <a:lstStyle/>
          <a:p>
            <a:r>
              <a:rPr lang="pt-BR"/>
              <a:t>Ambiente físico : </a:t>
            </a:r>
          </a:p>
          <a:p>
            <a:pPr lvl="1"/>
            <a:r>
              <a:rPr lang="pt-BR"/>
              <a:t>Onde o equipamento funcionará ?</a:t>
            </a:r>
            <a:endParaRPr lang="en-US"/>
          </a:p>
          <a:p>
            <a:r>
              <a:rPr lang="pt-BR"/>
              <a:t>Interfaces: </a:t>
            </a:r>
          </a:p>
          <a:p>
            <a:pPr lvl="1"/>
            <a:r>
              <a:rPr lang="pt-BR"/>
              <a:t>A saída vai para outro ou outros sistemas ?</a:t>
            </a:r>
            <a:endParaRPr lang="en-US"/>
          </a:p>
          <a:p>
            <a:r>
              <a:rPr lang="pt-BR"/>
              <a:t>Funcionalidade: </a:t>
            </a:r>
          </a:p>
          <a:p>
            <a:pPr lvl="1"/>
            <a:r>
              <a:rPr lang="pt-BR"/>
              <a:t>Existem limitações quanto à velocidade de execução, ao tempo de resposta, ou a saída?</a:t>
            </a:r>
            <a:endParaRPr lang="en-US"/>
          </a:p>
          <a:p>
            <a:r>
              <a:rPr lang="pt-BR"/>
              <a:t>Os usuários e os fatores humanos: </a:t>
            </a:r>
          </a:p>
          <a:p>
            <a:pPr lvl="1"/>
            <a:r>
              <a:rPr lang="pt-BR"/>
              <a:t>Haverá diversos tipos/perfis de usuários?</a:t>
            </a:r>
            <a:endParaRPr lang="en-US"/>
          </a:p>
          <a:p>
            <a:r>
              <a:rPr lang="pt-BR"/>
              <a:t>Documentação: </a:t>
            </a:r>
          </a:p>
          <a:p>
            <a:pPr lvl="1"/>
            <a:r>
              <a:rPr lang="pt-BR"/>
              <a:t>Essa documentação deve ser online, no formato de livro, ou ambos?</a:t>
            </a:r>
            <a:endParaRPr lang="en-US"/>
          </a:p>
          <a:p>
            <a:r>
              <a:rPr lang="pt-BR"/>
              <a:t>Dados: </a:t>
            </a:r>
          </a:p>
          <a:p>
            <a:pPr lvl="1"/>
            <a:r>
              <a:rPr lang="pt-BR"/>
              <a:t>Qual será o fluxo de dados do sistema?</a:t>
            </a:r>
            <a:endParaRPr lang="en-US"/>
          </a:p>
          <a:p>
            <a:r>
              <a:rPr lang="pt-BR"/>
              <a:t>Segurança: </a:t>
            </a:r>
          </a:p>
          <a:p>
            <a:pPr lvl="1"/>
            <a:r>
              <a:rPr lang="pt-BR"/>
              <a:t>O acesso ao sistema ou às informações deve ser controlado?</a:t>
            </a:r>
            <a:endParaRPr lang="en-US"/>
          </a:p>
          <a:p>
            <a:r>
              <a:rPr lang="pt-BR"/>
              <a:t>Recursos: </a:t>
            </a:r>
          </a:p>
          <a:p>
            <a:pPr lvl="1"/>
            <a:r>
              <a:rPr lang="pt-BR"/>
              <a:t>Quanto espaço físico será ocupado pelo sistema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74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EAB1C-D2D6-4666-AEFD-06AC20DA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/>
          </a:bodyPr>
          <a:lstStyle/>
          <a:p>
            <a:r>
              <a:rPr lang="en-US"/>
              <a:t>Para categorizar requisitos </a:t>
            </a:r>
            <a:endParaRPr lang="en-US" u="sng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53F75-3832-4781-AEED-4C998EF6D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/>
          </a:bodyPr>
          <a:lstStyle/>
          <a:p>
            <a:endParaRPr lang="pt-BR"/>
          </a:p>
          <a:p>
            <a:r>
              <a:rPr lang="pt-BR"/>
              <a:t>Modelo </a:t>
            </a:r>
            <a:r>
              <a:rPr lang="pt-BR" b="1"/>
              <a:t>FURPS+ </a:t>
            </a:r>
            <a:r>
              <a:rPr lang="pt-BR"/>
              <a:t>para descrever as principais categorias de requisitos:</a:t>
            </a:r>
          </a:p>
          <a:p>
            <a:r>
              <a:rPr lang="pt-BR"/>
              <a:t>FURPS – </a:t>
            </a:r>
            <a:r>
              <a:rPr lang="pt-BR" i="1">
                <a:solidFill>
                  <a:srgbClr val="FF0000"/>
                </a:solidFill>
              </a:rPr>
              <a:t>F</a:t>
            </a:r>
            <a:r>
              <a:rPr lang="pt-BR" i="1"/>
              <a:t>unctionality, </a:t>
            </a:r>
            <a:r>
              <a:rPr lang="pt-BR" i="1">
                <a:solidFill>
                  <a:srgbClr val="FF0000"/>
                </a:solidFill>
              </a:rPr>
              <a:t>U</a:t>
            </a:r>
            <a:r>
              <a:rPr lang="pt-BR" i="1"/>
              <a:t>sability, </a:t>
            </a:r>
            <a:r>
              <a:rPr lang="pt-BR" i="1">
                <a:solidFill>
                  <a:srgbClr val="FF0000"/>
                </a:solidFill>
              </a:rPr>
              <a:t>R</a:t>
            </a:r>
            <a:r>
              <a:rPr lang="pt-BR" i="1"/>
              <a:t>eliability, </a:t>
            </a:r>
            <a:r>
              <a:rPr lang="pt-BR" i="1">
                <a:solidFill>
                  <a:srgbClr val="FF0000"/>
                </a:solidFill>
              </a:rPr>
              <a:t>P</a:t>
            </a:r>
            <a:r>
              <a:rPr lang="pt-BR" i="1"/>
              <a:t>erformance, </a:t>
            </a:r>
            <a:r>
              <a:rPr lang="pt-BR" i="1">
                <a:solidFill>
                  <a:srgbClr val="FF0000"/>
                </a:solidFill>
              </a:rPr>
              <a:t>S</a:t>
            </a:r>
            <a:r>
              <a:rPr lang="pt-BR" i="1"/>
              <a:t>upportability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67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EAB1C-D2D6-4666-AEFD-06AC20DA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/>
          </a:bodyPr>
          <a:lstStyle/>
          <a:p>
            <a:r>
              <a:rPr lang="en-US"/>
              <a:t>Para categorizar requisitos </a:t>
            </a:r>
            <a:endParaRPr lang="en-US" u="sng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53F75-3832-4781-AEED-4C998EF6D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3243407"/>
          </a:xfrm>
        </p:spPr>
        <p:txBody>
          <a:bodyPr>
            <a:normAutofit/>
          </a:bodyPr>
          <a:lstStyle/>
          <a:p>
            <a:endParaRPr lang="pt-BR"/>
          </a:p>
          <a:p>
            <a:r>
              <a:rPr lang="pt-BR"/>
              <a:t>Modelo </a:t>
            </a:r>
            <a:r>
              <a:rPr lang="pt-BR" b="1"/>
              <a:t>FURPS+ </a:t>
            </a:r>
            <a:r>
              <a:rPr lang="pt-BR"/>
              <a:t>para descrever as principais categorias de requisitos:</a:t>
            </a:r>
          </a:p>
          <a:p>
            <a:r>
              <a:rPr lang="pt-BR" b="1" u="sng">
                <a:solidFill>
                  <a:srgbClr val="FFC000"/>
                </a:solidFill>
              </a:rPr>
              <a:t>Funcionais</a:t>
            </a:r>
          </a:p>
          <a:p>
            <a:pPr lvl="1"/>
            <a:r>
              <a:rPr lang="pt-BR" b="1" u="sng"/>
              <a:t>F</a:t>
            </a:r>
            <a:r>
              <a:rPr lang="pt-BR" u="sng"/>
              <a:t>uncionalidade (</a:t>
            </a:r>
            <a:r>
              <a:rPr lang="pt-BR" i="1" u="sng">
                <a:solidFill>
                  <a:srgbClr val="FF0000"/>
                </a:solidFill>
              </a:rPr>
              <a:t>f</a:t>
            </a:r>
            <a:r>
              <a:rPr lang="pt-BR" i="1" u="sng"/>
              <a:t>unctionality</a:t>
            </a:r>
            <a:r>
              <a:rPr lang="pt-BR" u="sng"/>
              <a:t>) - </a:t>
            </a:r>
            <a:r>
              <a:rPr lang="pt-BR"/>
              <a:t>representa todo aspecto funcional do software, ou seja seus requisitos. É uma categoria com diversas subcategorias que variam de acordo com a aplicação. Sua medição considera, principalmente, o cumprimento dos requisitos especificados.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25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128F1-F2F1-42D4-A80C-64FE4AEE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Atividade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B50223-9E94-4975-B305-AD71CDF6F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4645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Considerando o sistema da Urna Eletrônica para as eleições municipais/estaduais/federais: </a:t>
            </a:r>
          </a:p>
          <a:p>
            <a:pPr lvl="1"/>
            <a:r>
              <a:rPr lang="pt-BR"/>
              <a:t>Identifique os </a:t>
            </a:r>
            <a:r>
              <a:rPr lang="pt-BR">
                <a:solidFill>
                  <a:srgbClr val="FFC000"/>
                </a:solidFill>
              </a:rPr>
              <a:t>Requisitos não-Funcionais, </a:t>
            </a:r>
            <a:r>
              <a:rPr lang="pt-BR"/>
              <a:t>classifique-os. </a:t>
            </a:r>
          </a:p>
          <a:p>
            <a:pPr lvl="1"/>
            <a:r>
              <a:rPr lang="pt-BR"/>
              <a:t>Identificar pelo menos 1 de cada item do FURPS+</a:t>
            </a:r>
          </a:p>
          <a:p>
            <a:pPr lvl="1"/>
            <a:r>
              <a:rPr lang="pt-BR"/>
              <a:t>Validar todos os itens referentes a requisitos não-funcionais do material - </a:t>
            </a:r>
            <a:r>
              <a:rPr lang="pt-BR">
                <a:hlinkClick r:id="rId2"/>
              </a:rPr>
              <a:t>https://www.devmedia.com.br/artigo-engenharia-de-software-3-requisitos-nao-funcionais/9525</a:t>
            </a:r>
            <a:endParaRPr lang="pt-BR"/>
          </a:p>
          <a:p>
            <a:pPr lvl="1"/>
            <a:endParaRPr lang="pt-BR"/>
          </a:p>
          <a:p>
            <a:r>
              <a:rPr lang="pt-BR"/>
              <a:t>Material sobre as Urnas Eletrônicas:</a:t>
            </a:r>
          </a:p>
          <a:p>
            <a:pPr lvl="1"/>
            <a:r>
              <a:rPr lang="pt-BR">
                <a:hlinkClick r:id="rId3"/>
              </a:rPr>
              <a:t>https://www.justicaeleitoral.jus.br/urna-eletronica/</a:t>
            </a:r>
            <a:endParaRPr lang="pt-BR"/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085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627B5-9871-4EAC-96A5-D8BC9884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036"/>
          </a:xfrm>
        </p:spPr>
        <p:txBody>
          <a:bodyPr/>
          <a:lstStyle/>
          <a:p>
            <a:r>
              <a:rPr lang="en-US"/>
              <a:t>Para categorizar requisitos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9F1D3-7E5D-4CBB-829B-8BF74590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162"/>
            <a:ext cx="10515600" cy="4858801"/>
          </a:xfrm>
        </p:spPr>
        <p:txBody>
          <a:bodyPr>
            <a:normAutofit fontScale="92500" lnSpcReduction="20000"/>
          </a:bodyPr>
          <a:lstStyle/>
          <a:p>
            <a:r>
              <a:rPr lang="pt-BR"/>
              <a:t>FURPS – </a:t>
            </a:r>
            <a:r>
              <a:rPr lang="pt-BR" i="1" err="1">
                <a:solidFill>
                  <a:srgbClr val="FF0000"/>
                </a:solidFill>
              </a:rPr>
              <a:t>F</a:t>
            </a:r>
            <a:r>
              <a:rPr lang="pt-BR" i="1" err="1"/>
              <a:t>unctionality</a:t>
            </a:r>
            <a:r>
              <a:rPr lang="pt-BR" i="1"/>
              <a:t>, </a:t>
            </a:r>
            <a:r>
              <a:rPr lang="pt-BR" i="1" err="1">
                <a:solidFill>
                  <a:srgbClr val="FF0000"/>
                </a:solidFill>
              </a:rPr>
              <a:t>U</a:t>
            </a:r>
            <a:r>
              <a:rPr lang="pt-BR" i="1" err="1"/>
              <a:t>sability</a:t>
            </a:r>
            <a:r>
              <a:rPr lang="pt-BR" i="1"/>
              <a:t>, </a:t>
            </a:r>
            <a:r>
              <a:rPr lang="pt-BR" i="1" err="1">
                <a:solidFill>
                  <a:srgbClr val="FF0000"/>
                </a:solidFill>
              </a:rPr>
              <a:t>R</a:t>
            </a:r>
            <a:r>
              <a:rPr lang="pt-BR" i="1" err="1"/>
              <a:t>eliability</a:t>
            </a:r>
            <a:r>
              <a:rPr lang="pt-BR" i="1"/>
              <a:t>, </a:t>
            </a:r>
            <a:r>
              <a:rPr lang="pt-BR" i="1">
                <a:solidFill>
                  <a:srgbClr val="FF0000"/>
                </a:solidFill>
              </a:rPr>
              <a:t>P</a:t>
            </a:r>
            <a:r>
              <a:rPr lang="pt-BR" i="1"/>
              <a:t>erformance, </a:t>
            </a:r>
            <a:r>
              <a:rPr lang="pt-BR" i="1" err="1">
                <a:solidFill>
                  <a:srgbClr val="FF0000"/>
                </a:solidFill>
              </a:rPr>
              <a:t>S</a:t>
            </a:r>
            <a:r>
              <a:rPr lang="pt-BR" i="1" err="1"/>
              <a:t>upportability</a:t>
            </a:r>
            <a:endParaRPr lang="pt-BR" i="1"/>
          </a:p>
          <a:p>
            <a:r>
              <a:rPr lang="en-US" b="1" u="sng" err="1">
                <a:solidFill>
                  <a:srgbClr val="FFC000"/>
                </a:solidFill>
              </a:rPr>
              <a:t>Não-funcionais</a:t>
            </a:r>
            <a:endParaRPr lang="en-US" b="1" u="sng">
              <a:solidFill>
                <a:srgbClr val="FFC000"/>
              </a:solidFill>
            </a:endParaRPr>
          </a:p>
          <a:p>
            <a:pPr lvl="1"/>
            <a:r>
              <a:rPr lang="pt-BR" b="1" u="sng"/>
              <a:t>U</a:t>
            </a:r>
            <a:r>
              <a:rPr lang="pt-BR" u="sng"/>
              <a:t>sabilidade (</a:t>
            </a:r>
            <a:r>
              <a:rPr lang="pt-BR" i="1" u="sng" err="1">
                <a:solidFill>
                  <a:srgbClr val="FF0000"/>
                </a:solidFill>
              </a:rPr>
              <a:t>u</a:t>
            </a:r>
            <a:r>
              <a:rPr lang="pt-BR" i="1" u="sng" err="1"/>
              <a:t>sability</a:t>
            </a:r>
            <a:r>
              <a:rPr lang="pt-BR" u="sng"/>
              <a:t>) - </a:t>
            </a:r>
            <a:r>
              <a:rPr lang="pt-BR"/>
              <a:t>é o atributo que avalia a interface com o usuário. Possui diversas subcategorias, entre elas: </a:t>
            </a:r>
          </a:p>
          <a:p>
            <a:pPr lvl="2"/>
            <a:r>
              <a:rPr lang="pt-BR"/>
              <a:t>prevenção de erros; estética e design; ajudas (</a:t>
            </a:r>
            <a:r>
              <a:rPr lang="pt-BR" i="1"/>
              <a:t>Help</a:t>
            </a:r>
            <a:r>
              <a:rPr lang="pt-BR"/>
              <a:t>) e documentação; consistência e padrões.</a:t>
            </a:r>
            <a:endParaRPr lang="en-US"/>
          </a:p>
          <a:p>
            <a:pPr lvl="1"/>
            <a:r>
              <a:rPr lang="pt-BR" b="1" u="sng"/>
              <a:t>C</a:t>
            </a:r>
            <a:r>
              <a:rPr lang="pt-BR" u="sng"/>
              <a:t>onfiabilidade (</a:t>
            </a:r>
            <a:r>
              <a:rPr lang="pt-BR" i="1" u="sng" err="1">
                <a:solidFill>
                  <a:srgbClr val="FF0000"/>
                </a:solidFill>
              </a:rPr>
              <a:t>r</a:t>
            </a:r>
            <a:r>
              <a:rPr lang="pt-BR" i="1" u="sng" err="1"/>
              <a:t>eliability</a:t>
            </a:r>
            <a:r>
              <a:rPr lang="pt-BR" u="sng"/>
              <a:t>) - </a:t>
            </a:r>
            <a:r>
              <a:rPr lang="pt-BR"/>
              <a:t>refere-se a integridade, conformidade e interoperabilidade do software. Os requisitos a serem considerados são: </a:t>
            </a:r>
          </a:p>
          <a:p>
            <a:pPr lvl="2"/>
            <a:r>
              <a:rPr lang="pt-BR"/>
              <a:t>frequência e gravidade de falha; possibilidade de recuperação; possibilidade de previsão; exatidão; tempo médio entre falhas </a:t>
            </a:r>
            <a:endParaRPr lang="en-US"/>
          </a:p>
          <a:p>
            <a:pPr lvl="1"/>
            <a:r>
              <a:rPr lang="pt-BR" b="1" u="sng"/>
              <a:t>D</a:t>
            </a:r>
            <a:r>
              <a:rPr lang="pt-BR" u="sng"/>
              <a:t>esempenho (</a:t>
            </a:r>
            <a:r>
              <a:rPr lang="pt-BR" i="1" u="sng">
                <a:solidFill>
                  <a:srgbClr val="FF0000"/>
                </a:solidFill>
              </a:rPr>
              <a:t>p</a:t>
            </a:r>
            <a:r>
              <a:rPr lang="pt-BR" i="1" u="sng"/>
              <a:t>erformance</a:t>
            </a:r>
            <a:r>
              <a:rPr lang="pt-BR" u="sng"/>
              <a:t>) </a:t>
            </a:r>
            <a:r>
              <a:rPr lang="pt-BR"/>
              <a:t>-  avalia os requisitos de desempenho do software. Podendo usar como medida diversos aspectos, entre eles: </a:t>
            </a:r>
          </a:p>
          <a:p>
            <a:pPr lvl="2"/>
            <a:r>
              <a:rPr lang="pt-BR"/>
              <a:t>tempo de resposta, consumo de memória, utilização da CPU, capacidade de carga e disponibilidade da aplicação.</a:t>
            </a:r>
            <a:endParaRPr lang="en-US"/>
          </a:p>
          <a:p>
            <a:pPr lvl="1"/>
            <a:r>
              <a:rPr lang="pt-BR" b="1" u="sng"/>
              <a:t>S</a:t>
            </a:r>
            <a:r>
              <a:rPr lang="pt-BR" u="sng"/>
              <a:t>uportabilidade (</a:t>
            </a:r>
            <a:r>
              <a:rPr lang="pt-BR" i="1" u="sng">
                <a:solidFill>
                  <a:srgbClr val="FF0000"/>
                </a:solidFill>
              </a:rPr>
              <a:t>s</a:t>
            </a:r>
            <a:r>
              <a:rPr lang="pt-BR" i="1" u="sng"/>
              <a:t>upportability</a:t>
            </a:r>
            <a:r>
              <a:rPr lang="pt-BR" u="sng"/>
              <a:t>) - </a:t>
            </a:r>
            <a:r>
              <a:rPr lang="pt-BR"/>
              <a:t>os requisitos de suportabilidade agrupam várias características, como: </a:t>
            </a:r>
          </a:p>
          <a:p>
            <a:pPr lvl="2"/>
            <a:r>
              <a:rPr lang="pt-BR"/>
              <a:t>testabilidade, adaptabilidade, manutenibilidade, compatibilidade, configurabilidade, instalabilidade, escalabilidade, localizabilidade entre outros.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22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41079-B8F9-4BA7-99F8-65AFC4BE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036"/>
          </a:xfrm>
        </p:spPr>
        <p:txBody>
          <a:bodyPr/>
          <a:lstStyle/>
          <a:p>
            <a:r>
              <a:rPr lang="en-US"/>
              <a:t>Para categorizar requisitos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3EF1B0-8B16-41B8-B69F-3195F8F3D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66"/>
            <a:ext cx="10515600" cy="4668797"/>
          </a:xfrm>
        </p:spPr>
        <p:txBody>
          <a:bodyPr>
            <a:normAutofit fontScale="92500" lnSpcReduction="10000"/>
          </a:bodyPr>
          <a:lstStyle/>
          <a:p>
            <a:r>
              <a:rPr lang="pt-BR"/>
              <a:t>O "+" em FURPS+ é para lembrá-lo de incluir requisitos </a:t>
            </a:r>
            <a:r>
              <a:rPr lang="pt-BR" u="sng"/>
              <a:t>não-funcionais</a:t>
            </a:r>
            <a:r>
              <a:rPr lang="pt-BR"/>
              <a:t> como: </a:t>
            </a:r>
            <a:endParaRPr lang="en-US"/>
          </a:p>
          <a:p>
            <a:pPr lvl="1"/>
            <a:r>
              <a:rPr lang="pt-BR" u="sng"/>
              <a:t>requisito de design </a:t>
            </a:r>
            <a:r>
              <a:rPr lang="pt-BR"/>
              <a:t>- um requisito de design, frequentemente chamado de uma restrição de design, especifica ou restringe o design (projeto) de um sistema. </a:t>
            </a:r>
          </a:p>
          <a:p>
            <a:pPr lvl="2"/>
            <a:r>
              <a:rPr lang="pt-BR"/>
              <a:t>Exemplos: linguagens de programação, processo de software, uso de ferramentas de desenvolvimento, biblioteca de classes, etc.</a:t>
            </a:r>
            <a:endParaRPr lang="en-US"/>
          </a:p>
          <a:p>
            <a:pPr lvl="1" fontAlgn="base"/>
            <a:r>
              <a:rPr lang="pt-BR" u="sng"/>
              <a:t>requisitos de implementação</a:t>
            </a:r>
            <a:r>
              <a:rPr lang="pt-BR"/>
              <a:t> - Um requisito de implementação especifica ou restringe o código ou a construção de um sistema. </a:t>
            </a:r>
          </a:p>
          <a:p>
            <a:pPr lvl="2" fontAlgn="base"/>
            <a:r>
              <a:rPr lang="pt-BR"/>
              <a:t>Exemplos: padrões obrigatórios; linguagens de implementação; políticas de integridade de banco de dados; limites de recursos; ambientes operacionais.</a:t>
            </a:r>
          </a:p>
          <a:p>
            <a:pPr lvl="1"/>
            <a:r>
              <a:rPr lang="pt-BR" u="sng"/>
              <a:t>requisitos de interface</a:t>
            </a:r>
            <a:r>
              <a:rPr lang="pt-BR"/>
              <a:t> - especifica ou restringe as funcionalidades inerentes a interface do sistema com usuário (usabilidade).</a:t>
            </a:r>
            <a:endParaRPr lang="en-US"/>
          </a:p>
          <a:p>
            <a:pPr lvl="1"/>
            <a:r>
              <a:rPr lang="pt-BR" u="sng"/>
              <a:t>requisitos físicos</a:t>
            </a:r>
            <a:r>
              <a:rPr lang="pt-BR"/>
              <a:t> - especifica uma limitação física pelo hardware utilizado.</a:t>
            </a:r>
          </a:p>
          <a:p>
            <a:pPr lvl="2"/>
            <a:r>
              <a:rPr lang="pt-BR"/>
              <a:t>Exemplo: material, forma, tamanho ou peso. Podendo representar requisitos de hardware, como as configurações físicas de rede obrigatórias.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9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EDD05-BED9-4090-A4A6-DB17BD7F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E02B2F-A6E1-4152-917B-AF3931712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>
            <a:normAutofit/>
          </a:bodyPr>
          <a:lstStyle/>
          <a:p>
            <a:r>
              <a:rPr lang="pt-BR"/>
              <a:t>Descrição das diversas funções que clientes e usuários querem ou precisam que o software faça </a:t>
            </a:r>
            <a:r>
              <a:rPr lang="pt-BR">
                <a:solidFill>
                  <a:srgbClr val="FFC000"/>
                </a:solidFill>
                <a:sym typeface="Wingdings" panose="05000000000000000000" pitchFamily="2" charset="2"/>
              </a:rPr>
              <a:t> O QUÊ</a:t>
            </a:r>
            <a:endParaRPr lang="pt-BR">
              <a:solidFill>
                <a:srgbClr val="FFC000"/>
              </a:solidFill>
            </a:endParaRPr>
          </a:p>
          <a:p>
            <a:r>
              <a:rPr lang="pt-BR"/>
              <a:t>Definem a funcionalidade desejada do software. </a:t>
            </a:r>
          </a:p>
          <a:p>
            <a:r>
              <a:rPr lang="pt-BR"/>
              <a:t>O termo função é usado no sentido genérico da operação que pode ser realizada pelo sistema, seja através de comandos dos usuários ou pela ocorrência de eventos internos ou externos ao sistema.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71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A150C-422E-485C-811C-E2C969C7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/>
              <a:t>Para categorizar requisitos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71934A-40E5-41A5-AFFC-661E82BCD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lnSpcReduction="1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1400"/>
              <a:t>https://www.ibm.com/developerworks/rational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2A4DCE-68CD-4C6B-83BD-D35B6695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49" y="1371600"/>
            <a:ext cx="54006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2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80027-5C93-4039-AAE5-DEAF9C46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Atividades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91B600-E42C-42D7-AE7E-566F2828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Pode ser realizada em grupo</a:t>
            </a:r>
          </a:p>
          <a:p>
            <a:r>
              <a:rPr lang="pt-BR"/>
              <a:t>Postar a resposta na aba Arquivos no Teams </a:t>
            </a:r>
            <a:r>
              <a:rPr lang="pt-BR">
                <a:solidFill>
                  <a:srgbClr val="FF0000"/>
                </a:solidFill>
              </a:rPr>
              <a:t>até o final da aula </a:t>
            </a:r>
            <a:r>
              <a:rPr lang="pt-BR"/>
              <a:t>de hoje.</a:t>
            </a:r>
            <a:endParaRPr lang="pt-BR">
              <a:solidFill>
                <a:srgbClr val="FF0000"/>
              </a:solidFill>
            </a:endParaRPr>
          </a:p>
          <a:p>
            <a:r>
              <a:rPr lang="pt-BR"/>
              <a:t>Realizar uma postagem por grupo, inserido o nome dos integrantes do grupo.</a:t>
            </a:r>
          </a:p>
        </p:txBody>
      </p:sp>
    </p:spTree>
    <p:extLst>
      <p:ext uri="{BB962C8B-B14F-4D97-AF65-F5344CB8AC3E}">
        <p14:creationId xmlns:p14="http://schemas.microsoft.com/office/powerpoint/2010/main" val="3559401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EEA57-2AD3-4A0C-9FCC-008ACD79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FRPS+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F6823B-A269-4867-BE9D-EAC7A262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Usabilidade</a:t>
            </a:r>
          </a:p>
          <a:p>
            <a:r>
              <a:rPr lang="pt-BR"/>
              <a:t>Confiabilidade</a:t>
            </a:r>
          </a:p>
          <a:p>
            <a:r>
              <a:rPr lang="pt-BR"/>
              <a:t>Desempenho</a:t>
            </a:r>
          </a:p>
          <a:p>
            <a:r>
              <a:rPr lang="pt-BR"/>
              <a:t>Suportabilidade</a:t>
            </a:r>
          </a:p>
          <a:p>
            <a:r>
              <a:rPr lang="pt-BR"/>
              <a:t>+</a:t>
            </a:r>
          </a:p>
          <a:p>
            <a:pPr lvl="1"/>
            <a:r>
              <a:rPr lang="pt-BR"/>
              <a:t>Design</a:t>
            </a:r>
          </a:p>
          <a:p>
            <a:pPr lvl="1"/>
            <a:r>
              <a:rPr lang="pt-BR"/>
              <a:t>Implementação</a:t>
            </a:r>
          </a:p>
          <a:p>
            <a:pPr lvl="1"/>
            <a:r>
              <a:rPr lang="pt-BR"/>
              <a:t>Interface</a:t>
            </a:r>
          </a:p>
          <a:p>
            <a:pPr lvl="1"/>
            <a:r>
              <a:rPr lang="pt-BR"/>
              <a:t>Físicos 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26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BC4B1-5BAF-47C2-B2F7-0DCF77BD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Requisitos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EB3B09-23B4-47DA-BE0E-04B55C92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Funcionais (RF)</a:t>
            </a:r>
          </a:p>
          <a:p>
            <a:r>
              <a:rPr lang="pt-BR"/>
              <a:t>Não-funcionais (RNF)</a:t>
            </a:r>
          </a:p>
          <a:p>
            <a:pPr lvl="1"/>
            <a:r>
              <a:rPr lang="pt-BR"/>
              <a:t>De produto</a:t>
            </a:r>
          </a:p>
          <a:p>
            <a:pPr lvl="1"/>
            <a:r>
              <a:rPr lang="pt-BR"/>
              <a:t>Organizacionais</a:t>
            </a:r>
          </a:p>
          <a:p>
            <a:pPr lvl="1"/>
            <a:r>
              <a:rPr lang="pt-BR"/>
              <a:t>Externos</a:t>
            </a:r>
          </a:p>
          <a:p>
            <a:pPr lvl="1"/>
            <a:endParaRPr lang="pt-BR" b="0" i="0">
              <a:solidFill>
                <a:srgbClr val="222222"/>
              </a:solidFill>
              <a:effectLst/>
              <a:latin typeface="Roboto"/>
            </a:endParaRPr>
          </a:p>
          <a:p>
            <a:pPr lvl="1"/>
            <a:endParaRPr lang="pt-BR">
              <a:solidFill>
                <a:srgbClr val="222222"/>
              </a:solidFill>
              <a:latin typeface="Roboto"/>
            </a:endParaRPr>
          </a:p>
          <a:p>
            <a:r>
              <a:rPr lang="pt-BR" b="0" i="0">
                <a:solidFill>
                  <a:srgbClr val="222222"/>
                </a:solidFill>
                <a:effectLst/>
                <a:latin typeface="Roboto"/>
              </a:rPr>
              <a:t>As regras de negócio são </a:t>
            </a:r>
            <a:r>
              <a:rPr lang="pt-BR" b="1" i="0">
                <a:solidFill>
                  <a:srgbClr val="222222"/>
                </a:solidFill>
                <a:effectLst/>
                <a:latin typeface="Roboto"/>
              </a:rPr>
              <a:t>restrições/premissas</a:t>
            </a:r>
            <a:r>
              <a:rPr lang="pt-BR" b="0" i="0">
                <a:solidFill>
                  <a:srgbClr val="222222"/>
                </a:solidFill>
                <a:effectLst/>
                <a:latin typeface="Roboto"/>
              </a:rPr>
              <a:t> necessárias para o negócio “acontecer”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68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52F9-A3D1-4ECF-99AF-FFB37957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013"/>
          </a:xfrm>
        </p:spPr>
        <p:txBody>
          <a:bodyPr/>
          <a:lstStyle/>
          <a:p>
            <a:r>
              <a:rPr lang="pt-BR"/>
              <a:t>Requisitos Funcionais - 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AF3BB6-B063-46EE-803F-F07FB9325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304"/>
            <a:ext cx="10515600" cy="485266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pt-BR" dirty="0">
                <a:latin typeface="Comic Sans MS"/>
              </a:rPr>
              <a:t>RF001 - O Sistema deve cadastrar médicos profissionais </a:t>
            </a:r>
            <a:r>
              <a:rPr lang="pt-BR" dirty="0">
                <a:solidFill>
                  <a:srgbClr val="FFC000"/>
                </a:solidFill>
                <a:latin typeface="Comic Sans MS"/>
              </a:rPr>
              <a:t>(entrada)</a:t>
            </a:r>
          </a:p>
          <a:p>
            <a:r>
              <a:rPr lang="pt-BR" dirty="0">
                <a:latin typeface="Comic Sans MS"/>
              </a:rPr>
              <a:t>RF002- O Sistema deve emitir um relatório de clientes </a:t>
            </a:r>
            <a:r>
              <a:rPr lang="pt-BR" dirty="0">
                <a:solidFill>
                  <a:srgbClr val="FFC000"/>
                </a:solidFill>
                <a:latin typeface="Comic Sans MS"/>
              </a:rPr>
              <a:t>(saída)</a:t>
            </a:r>
          </a:p>
          <a:p>
            <a:r>
              <a:rPr lang="pt-BR" dirty="0">
                <a:latin typeface="Comic Sans MS"/>
              </a:rPr>
              <a:t>RF003- O Sistema deve passar um cliente da situação "em consulta" para "consultado" quando o cliente terminar de ser atendido </a:t>
            </a:r>
            <a:r>
              <a:rPr lang="pt-BR" dirty="0">
                <a:solidFill>
                  <a:srgbClr val="FFC000"/>
                </a:solidFill>
                <a:latin typeface="Comic Sans MS"/>
              </a:rPr>
              <a:t>(mudança de estado)</a:t>
            </a:r>
          </a:p>
          <a:p>
            <a:r>
              <a:rPr lang="pt-BR" dirty="0">
                <a:latin typeface="Comic Sans MS"/>
              </a:rPr>
              <a:t>RF004 - O cliente pode consultar seus dados no sistema</a:t>
            </a:r>
          </a:p>
          <a:p>
            <a:r>
              <a:rPr lang="pt-BR" dirty="0">
                <a:latin typeface="Comic Sans MS"/>
              </a:rPr>
              <a:t>RF005 - O software deve possibilitar o cálculo dos gastos diários, semanais, mensais e anuais com pessoal. </a:t>
            </a:r>
          </a:p>
          <a:p>
            <a:r>
              <a:rPr lang="pt-BR" dirty="0">
                <a:latin typeface="Comic Sans MS"/>
              </a:rPr>
              <a:t>RF006 - O software deve emitir relatórios de compras a cada quinze dias </a:t>
            </a:r>
            <a:endParaRPr lang="pt-BR" dirty="0">
              <a:latin typeface="Comic Sans MS" panose="030F0702030302020204" pitchFamily="66" charset="0"/>
            </a:endParaRPr>
          </a:p>
          <a:p>
            <a:r>
              <a:rPr lang="pt-BR" dirty="0">
                <a:latin typeface="Comic Sans MS"/>
              </a:rPr>
              <a:t>RF007 - Os usuários devem poder obter o número de aprovações, reprovações e trancamentos em todas as disciplinas durante o semestre vigente da matrícula do aluno nas disciplinas.</a:t>
            </a:r>
          </a:p>
          <a:p>
            <a:r>
              <a:rPr lang="pt-BR" dirty="0">
                <a:latin typeface="Comic Sans MS"/>
              </a:rPr>
              <a:t>RF008 – Manter cadastro de produtos. </a:t>
            </a:r>
            <a:r>
              <a:rPr lang="pt-BR" dirty="0">
                <a:solidFill>
                  <a:srgbClr val="FFC000"/>
                </a:solidFill>
                <a:latin typeface="Comic Sans MS"/>
              </a:rPr>
              <a:t>(CRUD – </a:t>
            </a:r>
            <a:r>
              <a:rPr lang="pt-BR" i="1" dirty="0" err="1">
                <a:solidFill>
                  <a:srgbClr val="FFC000"/>
                </a:solidFill>
                <a:latin typeface="Comic Sans MS"/>
              </a:rPr>
              <a:t>Create</a:t>
            </a:r>
            <a:r>
              <a:rPr lang="pt-BR" i="1" dirty="0">
                <a:solidFill>
                  <a:srgbClr val="FFC000"/>
                </a:solidFill>
                <a:latin typeface="Comic Sans MS"/>
              </a:rPr>
              <a:t>, </a:t>
            </a:r>
            <a:r>
              <a:rPr lang="pt-BR" i="1" dirty="0" err="1">
                <a:solidFill>
                  <a:srgbClr val="FFC000"/>
                </a:solidFill>
                <a:latin typeface="Comic Sans MS"/>
              </a:rPr>
              <a:t>Read</a:t>
            </a:r>
            <a:r>
              <a:rPr lang="pt-BR" i="1" dirty="0">
                <a:solidFill>
                  <a:srgbClr val="FFC000"/>
                </a:solidFill>
                <a:latin typeface="Comic Sans MS"/>
              </a:rPr>
              <a:t>, Update, Delete)</a:t>
            </a:r>
          </a:p>
          <a:p>
            <a:r>
              <a:rPr lang="pt-BR" dirty="0">
                <a:latin typeface="Comic Sans MS"/>
              </a:rPr>
              <a:t>RF009 – A compra só pode ser aprovada se o cliente não tiver pendências financeiras.</a:t>
            </a:r>
          </a:p>
          <a:p>
            <a:r>
              <a:rPr lang="pt-BR" dirty="0">
                <a:latin typeface="Comic Sans MS"/>
              </a:rPr>
              <a:t>RF010 – O aluno será reprovado por faltas na disciplina caso o número de faltas exceda 75% das aulas dadas na disciplina.</a:t>
            </a:r>
            <a:endParaRPr lang="en-US" dirty="0">
              <a:latin typeface="Comic Sans MS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49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D150A-1D65-4BAF-92CB-3EF1649E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Requisitos não-Funcionais - 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5D7DC-53A0-4D04-9237-B9FE2A123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020"/>
            <a:ext cx="10515600" cy="4626943"/>
          </a:xfrm>
        </p:spPr>
        <p:txBody>
          <a:bodyPr>
            <a:normAutofit fontScale="92500" lnSpcReduction="20000"/>
          </a:bodyPr>
          <a:lstStyle/>
          <a:p>
            <a:endParaRPr lang="pt-BR">
              <a:latin typeface="Comic Sans MS" panose="030F0702030302020204" pitchFamily="66" charset="0"/>
            </a:endParaRPr>
          </a:p>
          <a:p>
            <a:r>
              <a:rPr lang="pt-BR" sz="2600">
                <a:latin typeface="Comic Sans MS" panose="030F0702030302020204" pitchFamily="66" charset="0"/>
              </a:rPr>
              <a:t>RNF001 - A base de dados deve ser protegida permitindo acesso apenas aos usuários autorizados, conforme nível de acesso. </a:t>
            </a:r>
            <a:endParaRPr lang="en-US" sz="2600">
              <a:latin typeface="Comic Sans MS" panose="030F0702030302020204" pitchFamily="66" charset="0"/>
            </a:endParaRPr>
          </a:p>
          <a:p>
            <a:r>
              <a:rPr lang="pt-BR" sz="2600">
                <a:latin typeface="Comic Sans MS" panose="030F0702030302020204" pitchFamily="66" charset="0"/>
              </a:rPr>
              <a:t>RNF002 – O sistema deve ficar disponível para o usuário 24hrs durante os 7 dias da semana – 24/7</a:t>
            </a:r>
            <a:endParaRPr lang="en-US" sz="2600">
              <a:latin typeface="Comic Sans MS" panose="030F0702030302020204" pitchFamily="66" charset="0"/>
            </a:endParaRPr>
          </a:p>
          <a:p>
            <a:r>
              <a:rPr lang="pt-BR" sz="2600">
                <a:latin typeface="Comic Sans MS" panose="030F0702030302020204" pitchFamily="66" charset="0"/>
              </a:rPr>
              <a:t>RNF003 - O software deve ser operacionalizado no sistema Android. </a:t>
            </a:r>
            <a:endParaRPr lang="en-US" sz="2600">
              <a:latin typeface="Comic Sans MS" panose="030F0702030302020204" pitchFamily="66" charset="0"/>
            </a:endParaRPr>
          </a:p>
          <a:p>
            <a:r>
              <a:rPr lang="pt-BR" sz="2600">
                <a:latin typeface="Comic Sans MS" panose="030F0702030302020204" pitchFamily="66" charset="0"/>
              </a:rPr>
              <a:t>RNF004 - O tempo de desenvolvimento não deve ultrapassar seis meses. </a:t>
            </a:r>
          </a:p>
          <a:p>
            <a:r>
              <a:rPr lang="pt-BR" sz="2600">
                <a:latin typeface="Comic Sans MS" panose="030F0702030302020204" pitchFamily="66" charset="0"/>
              </a:rPr>
              <a:t>RNF005 - O backup deve ser realizado diariamente.</a:t>
            </a:r>
          </a:p>
          <a:p>
            <a:r>
              <a:rPr lang="pt-BR" sz="2600">
                <a:latin typeface="Comic Sans MS" panose="030F0702030302020204" pitchFamily="66" charset="0"/>
              </a:rPr>
              <a:t>RNF006 - Todos os relatórios devem seguir o padrão de relatórios especificado pelo setor de marketing.</a:t>
            </a:r>
          </a:p>
          <a:p>
            <a:r>
              <a:rPr lang="pt-BR" sz="2600">
                <a:latin typeface="Comic Sans MS" panose="030F0702030302020204" pitchFamily="66" charset="0"/>
              </a:rPr>
              <a:t>RNF007 - O sistema deve ser implementado em ferramenta </a:t>
            </a:r>
            <a:r>
              <a:rPr lang="pt-BR" sz="2600" i="1">
                <a:latin typeface="Comic Sans MS" panose="030F0702030302020204" pitchFamily="66" charset="0"/>
              </a:rPr>
              <a:t>open source</a:t>
            </a:r>
            <a:r>
              <a:rPr lang="pt-BR" sz="2600">
                <a:latin typeface="Comic Sans MS" panose="030F0702030302020204" pitchFamily="66" charset="0"/>
              </a:rPr>
              <a:t>.</a:t>
            </a:r>
          </a:p>
          <a:p>
            <a:endParaRPr lang="en-US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75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69970-2310-4947-B903-F5E1F24A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Requisitos não-Funcionais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C543FC-E063-42E0-978B-7A3CBEEEB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330"/>
            <a:ext cx="10515600" cy="4679633"/>
          </a:xfrm>
        </p:spPr>
        <p:txBody>
          <a:bodyPr>
            <a:normAutofit/>
          </a:bodyPr>
          <a:lstStyle/>
          <a:p>
            <a:r>
              <a:rPr lang="pt-BR"/>
              <a:t>Qualidades globais de um software, como manutenibilidade, usabilidade, desempenho, portabilidade, custo entre outras </a:t>
            </a:r>
            <a:r>
              <a:rPr lang="pt-BR">
                <a:solidFill>
                  <a:srgbClr val="FFC000"/>
                </a:solidFill>
                <a:sym typeface="Wingdings" panose="05000000000000000000" pitchFamily="2" charset="2"/>
              </a:rPr>
              <a:t> COMO</a:t>
            </a:r>
            <a:endParaRPr lang="pt-BR">
              <a:solidFill>
                <a:srgbClr val="FFC000"/>
              </a:solidFill>
            </a:endParaRPr>
          </a:p>
          <a:p>
            <a:r>
              <a:rPr lang="pt-BR"/>
              <a:t>Normalmente estes requisitos são descritos de maneira informal, de maneira controversa (por exemplo, o gerente quer segurança, mas os usuários querem facilidade de uso) e são difíceis de validar.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7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C9870-2321-4836-A71C-D6F2CF8A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Proposta de Framework para a atividade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7416428-417C-4943-9C43-1A2DEF985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274" y="2212466"/>
            <a:ext cx="10765162" cy="2097743"/>
          </a:xfrm>
        </p:spPr>
      </p:pic>
    </p:spTree>
    <p:extLst>
      <p:ext uri="{BB962C8B-B14F-4D97-AF65-F5344CB8AC3E}">
        <p14:creationId xmlns:p14="http://schemas.microsoft.com/office/powerpoint/2010/main" val="250163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33CEB-02E6-4B03-8E39-ED23A6F5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Atividade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0CA34C-408F-44B1-ADB3-3B91E4559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445" y="1427356"/>
            <a:ext cx="10515600" cy="4749607"/>
          </a:xfrm>
        </p:spPr>
        <p:txBody>
          <a:bodyPr/>
          <a:lstStyle/>
          <a:p>
            <a:r>
              <a:rPr lang="pt-BR"/>
              <a:t>Identificar os </a:t>
            </a:r>
            <a:r>
              <a:rPr lang="pt-BR">
                <a:solidFill>
                  <a:srgbClr val="FFC000"/>
                </a:solidFill>
              </a:rPr>
              <a:t>requisitos funcionais</a:t>
            </a:r>
            <a:r>
              <a:rPr lang="pt-BR"/>
              <a:t>.</a:t>
            </a:r>
          </a:p>
          <a:p>
            <a:endParaRPr lang="pt-BR"/>
          </a:p>
        </p:txBody>
      </p:sp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id="{022B3109-AC91-4AB1-813A-A25C06179A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3357" y="559992"/>
            <a:ext cx="9826151" cy="58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80027-5C93-4039-AAE5-DEAF9C46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Atividades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91B600-E42C-42D7-AE7E-566F2828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Pode ser realizada em grupo</a:t>
            </a:r>
          </a:p>
          <a:p>
            <a:r>
              <a:rPr lang="pt-BR"/>
              <a:t>Postar a resposta na aba Arquivos no Teams </a:t>
            </a:r>
            <a:r>
              <a:rPr lang="pt-BR">
                <a:solidFill>
                  <a:srgbClr val="FF0000"/>
                </a:solidFill>
              </a:rPr>
              <a:t>até o final da aula </a:t>
            </a:r>
            <a:r>
              <a:rPr lang="pt-BR"/>
              <a:t>de hoje.</a:t>
            </a:r>
            <a:endParaRPr lang="pt-BR">
              <a:solidFill>
                <a:srgbClr val="FF0000"/>
              </a:solidFill>
            </a:endParaRPr>
          </a:p>
          <a:p>
            <a:r>
              <a:rPr lang="pt-BR"/>
              <a:t>Realizar uma postagem por grupo, inserido o nome dos integrantes do grupo.</a:t>
            </a:r>
          </a:p>
        </p:txBody>
      </p:sp>
    </p:spTree>
    <p:extLst>
      <p:ext uri="{BB962C8B-B14F-4D97-AF65-F5344CB8AC3E}">
        <p14:creationId xmlns:p14="http://schemas.microsoft.com/office/powerpoint/2010/main" val="934802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D3224A9D5FA34480CDF2A82B2CEBD6" ma:contentTypeVersion="5" ma:contentTypeDescription="Create a new document." ma:contentTypeScope="" ma:versionID="20df73d375e4d647528312551b66d845">
  <xsd:schema xmlns:xsd="http://www.w3.org/2001/XMLSchema" xmlns:xs="http://www.w3.org/2001/XMLSchema" xmlns:p="http://schemas.microsoft.com/office/2006/metadata/properties" xmlns:ns2="065bfa9c-086b-4342-9f95-2b7c135fd06b" xmlns:ns3="c1527765-ead9-4985-ae14-255d4b687692" targetNamespace="http://schemas.microsoft.com/office/2006/metadata/properties" ma:root="true" ma:fieldsID="fad091e9c4676885df08ad9ebd322a1c" ns2:_="" ns3:_="">
    <xsd:import namespace="065bfa9c-086b-4342-9f95-2b7c135fd06b"/>
    <xsd:import namespace="c1527765-ead9-4985-ae14-255d4b6876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bfa9c-086b-4342-9f95-2b7c135fd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527765-ead9-4985-ae14-255d4b6876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2677D7-C5BC-422B-811B-370FB0D61C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8767ED-F809-4813-B7CE-8AFE4F53851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DCD1CD5-F04D-42D7-A796-614BEABDD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5bfa9c-086b-4342-9f95-2b7c135fd06b"/>
    <ds:schemaRef ds:uri="c1527765-ead9-4985-ae14-255d4b6876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Engenharia de Software </vt:lpstr>
      <vt:lpstr>Requisitos Funcionais</vt:lpstr>
      <vt:lpstr>Tipos de Requisitos de Software</vt:lpstr>
      <vt:lpstr>Requisitos Funcionais - exemplos</vt:lpstr>
      <vt:lpstr>Requisitos não-Funcionais - exemplos</vt:lpstr>
      <vt:lpstr>Requisitos não-Funcionais</vt:lpstr>
      <vt:lpstr>Proposta de Framework para a atividade</vt:lpstr>
      <vt:lpstr>Atividade 1</vt:lpstr>
      <vt:lpstr>Atividades 1</vt:lpstr>
      <vt:lpstr>Tipos de requisitos não-funcionais</vt:lpstr>
      <vt:lpstr>Tipos de requisitos não-funcionais</vt:lpstr>
      <vt:lpstr>Tipos de requisitos não-funcionais</vt:lpstr>
      <vt:lpstr>Requisitos não-Funcionais</vt:lpstr>
      <vt:lpstr>Questionamentos sobre requisitos não funcionais </vt:lpstr>
      <vt:lpstr>Para categorizar requisitos </vt:lpstr>
      <vt:lpstr>Para categorizar requisitos </vt:lpstr>
      <vt:lpstr>Atividade 2</vt:lpstr>
      <vt:lpstr>Para categorizar requisitos </vt:lpstr>
      <vt:lpstr>Para categorizar requisitos </vt:lpstr>
      <vt:lpstr>Para categorizar requisitos </vt:lpstr>
      <vt:lpstr>Atividades 2</vt:lpstr>
      <vt:lpstr>FRPS+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Tipos de Requisitos</dc:title>
  <dc:creator>Patricia de Bassi</dc:creator>
  <cp:revision>10</cp:revision>
  <dcterms:created xsi:type="dcterms:W3CDTF">2017-08-22T13:39:17Z</dcterms:created>
  <dcterms:modified xsi:type="dcterms:W3CDTF">2023-09-25T22:21:23Z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0x01010064D3224A9D5FA34480CDF2A82B2CEBD6</vt:lpwstr>
  </property>
</Properties>
</file>