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6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9" r:id="rId16"/>
    <p:sldId id="288" r:id="rId17"/>
    <p:sldId id="290" r:id="rId18"/>
    <p:sldId id="287" r:id="rId19"/>
    <p:sldId id="291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500D8-CC97-4F39-A2DF-2FC06ECB9032}" v="1" dt="2023-10-05T00:39:34.881"/>
    <p1510:client id="{71C48A90-FA75-488A-926C-8B2064F8DA3A}" v="10" dt="2023-10-19T00:26:19.119"/>
    <p1510:client id="{85BA693E-D55C-158D-6D55-C8335EE4E83E}" v="3" dt="2023-10-18T17:01:21.444"/>
    <p1510:client id="{F7F7012A-FB24-431B-B9FE-993C05E14358}" v="2" dt="2023-10-05T00:34:09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LEANDRO DINIZ" userId="S::bruno.diniz1@utp.edu.br::ed67dcc8-5613-42bf-a123-97ed9be02d9d" providerId="AD" clId="Web-{85BA693E-D55C-158D-6D55-C8335EE4E83E}"/>
    <pc:docChg chg="sldOrd">
      <pc:chgData name="BRUNO LEANDRO DINIZ" userId="S::bruno.diniz1@utp.edu.br::ed67dcc8-5613-42bf-a123-97ed9be02d9d" providerId="AD" clId="Web-{85BA693E-D55C-158D-6D55-C8335EE4E83E}" dt="2023-10-18T17:01:21.444" v="2"/>
      <pc:docMkLst>
        <pc:docMk/>
      </pc:docMkLst>
      <pc:sldChg chg="ord">
        <pc:chgData name="BRUNO LEANDRO DINIZ" userId="S::bruno.diniz1@utp.edu.br::ed67dcc8-5613-42bf-a123-97ed9be02d9d" providerId="AD" clId="Web-{85BA693E-D55C-158D-6D55-C8335EE4E83E}" dt="2023-10-18T17:01:21.444" v="2"/>
        <pc:sldMkLst>
          <pc:docMk/>
          <pc:sldMk cId="1837783766" sldId="275"/>
        </pc:sldMkLst>
      </pc:sldChg>
    </pc:docChg>
  </pc:docChgLst>
  <pc:docChgLst>
    <pc:chgData name="ARIEL EDUARDO BOTTEGA MARIUSSI" userId="S::ariel.mariussi@utp.edu.br::329e6070-2428-40e7-8366-3c72d66ab4cc" providerId="AD" clId="Web-{71C48A90-FA75-488A-926C-8B2064F8DA3A}"/>
    <pc:docChg chg="modSld">
      <pc:chgData name="ARIEL EDUARDO BOTTEGA MARIUSSI" userId="S::ariel.mariussi@utp.edu.br::329e6070-2428-40e7-8366-3c72d66ab4cc" providerId="AD" clId="Web-{71C48A90-FA75-488A-926C-8B2064F8DA3A}" dt="2023-10-19T00:26:19.119" v="9" actId="688"/>
      <pc:docMkLst>
        <pc:docMk/>
      </pc:docMkLst>
      <pc:sldChg chg="modSp">
        <pc:chgData name="ARIEL EDUARDO BOTTEGA MARIUSSI" userId="S::ariel.mariussi@utp.edu.br::329e6070-2428-40e7-8366-3c72d66ab4cc" providerId="AD" clId="Web-{71C48A90-FA75-488A-926C-8B2064F8DA3A}" dt="2023-10-19T00:26:19.119" v="9" actId="688"/>
        <pc:sldMkLst>
          <pc:docMk/>
          <pc:sldMk cId="3224895759" sldId="291"/>
        </pc:sldMkLst>
        <pc:picChg chg="mod modCrop">
          <ac:chgData name="ARIEL EDUARDO BOTTEGA MARIUSSI" userId="S::ariel.mariussi@utp.edu.br::329e6070-2428-40e7-8366-3c72d66ab4cc" providerId="AD" clId="Web-{71C48A90-FA75-488A-926C-8B2064F8DA3A}" dt="2023-10-19T00:26:19.119" v="9" actId="688"/>
          <ac:picMkLst>
            <pc:docMk/>
            <pc:sldMk cId="3224895759" sldId="291"/>
            <ac:picMk id="5" creationId="{8331DD40-CBCC-49B4-87DD-F15C3111564C}"/>
          </ac:picMkLst>
        </pc:picChg>
      </pc:sldChg>
    </pc:docChg>
  </pc:docChgLst>
  <pc:docChgLst>
    <pc:chgData name="ARIEL EDUARDO BOTTEGA MARIUSSI" userId="S::ariel.mariussi@utp.edu.br::329e6070-2428-40e7-8366-3c72d66ab4cc" providerId="AD" clId="Web-{669500D8-CC97-4F39-A2DF-2FC06ECB9032}"/>
    <pc:docChg chg="modSld">
      <pc:chgData name="ARIEL EDUARDO BOTTEGA MARIUSSI" userId="S::ariel.mariussi@utp.edu.br::329e6070-2428-40e7-8366-3c72d66ab4cc" providerId="AD" clId="Web-{669500D8-CC97-4F39-A2DF-2FC06ECB9032}" dt="2023-10-05T00:39:34.881" v="0" actId="1076"/>
      <pc:docMkLst>
        <pc:docMk/>
      </pc:docMkLst>
      <pc:sldChg chg="modSp">
        <pc:chgData name="ARIEL EDUARDO BOTTEGA MARIUSSI" userId="S::ariel.mariussi@utp.edu.br::329e6070-2428-40e7-8366-3c72d66ab4cc" providerId="AD" clId="Web-{669500D8-CC97-4F39-A2DF-2FC06ECB9032}" dt="2023-10-05T00:39:34.881" v="0" actId="1076"/>
        <pc:sldMkLst>
          <pc:docMk/>
          <pc:sldMk cId="3224895759" sldId="291"/>
        </pc:sldMkLst>
        <pc:picChg chg="mod">
          <ac:chgData name="ARIEL EDUARDO BOTTEGA MARIUSSI" userId="S::ariel.mariussi@utp.edu.br::329e6070-2428-40e7-8366-3c72d66ab4cc" providerId="AD" clId="Web-{669500D8-CC97-4F39-A2DF-2FC06ECB9032}" dt="2023-10-05T00:39:34.881" v="0" actId="1076"/>
          <ac:picMkLst>
            <pc:docMk/>
            <pc:sldMk cId="3224895759" sldId="291"/>
            <ac:picMk id="5" creationId="{8331DD40-CBCC-49B4-87DD-F15C3111564C}"/>
          </ac:picMkLst>
        </pc:picChg>
      </pc:sldChg>
    </pc:docChg>
  </pc:docChgLst>
  <pc:docChgLst>
    <pc:chgData name="LUCAS FELIPE COELHO" userId="S::lucas.coelho1@utp.edu.br::626c7a60-0b42-4891-bd7f-d2f0d9da9b4e" providerId="AD" clId="Web-{F7F7012A-FB24-431B-B9FE-993C05E14358}"/>
    <pc:docChg chg="modSld">
      <pc:chgData name="LUCAS FELIPE COELHO" userId="S::lucas.coelho1@utp.edu.br::626c7a60-0b42-4891-bd7f-d2f0d9da9b4e" providerId="AD" clId="Web-{F7F7012A-FB24-431B-B9FE-993C05E14358}" dt="2023-10-05T00:34:09.307" v="1"/>
      <pc:docMkLst>
        <pc:docMk/>
      </pc:docMkLst>
      <pc:sldChg chg="addSp delSp modSp">
        <pc:chgData name="LUCAS FELIPE COELHO" userId="S::lucas.coelho1@utp.edu.br::626c7a60-0b42-4891-bd7f-d2f0d9da9b4e" providerId="AD" clId="Web-{F7F7012A-FB24-431B-B9FE-993C05E14358}" dt="2023-10-05T00:34:09.307" v="1"/>
        <pc:sldMkLst>
          <pc:docMk/>
          <pc:sldMk cId="3224895759" sldId="291"/>
        </pc:sldMkLst>
        <pc:spChg chg="add del mod">
          <ac:chgData name="LUCAS FELIPE COELHO" userId="S::lucas.coelho1@utp.edu.br::626c7a60-0b42-4891-bd7f-d2f0d9da9b4e" providerId="AD" clId="Web-{F7F7012A-FB24-431B-B9FE-993C05E14358}" dt="2023-10-05T00:34:09.307" v="1"/>
          <ac:spMkLst>
            <pc:docMk/>
            <pc:sldMk cId="3224895759" sldId="291"/>
            <ac:spMk id="3" creationId="{ADF40916-FB3B-44C5-2133-00C789DE6565}"/>
          </ac:spMkLst>
        </pc:spChg>
        <pc:picChg chg="add del">
          <ac:chgData name="LUCAS FELIPE COELHO" userId="S::lucas.coelho1@utp.edu.br::626c7a60-0b42-4891-bd7f-d2f0d9da9b4e" providerId="AD" clId="Web-{F7F7012A-FB24-431B-B9FE-993C05E14358}" dt="2023-10-05T00:34:09.307" v="1"/>
          <ac:picMkLst>
            <pc:docMk/>
            <pc:sldMk cId="3224895759" sldId="291"/>
            <ac:picMk id="5" creationId="{8331DD40-CBCC-49B4-87DD-F15C3111564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49A6D-A916-4430-B178-F40009849945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F27BA53-A97B-424A-9403-066FE91897DF}">
      <dgm:prSet phldrT="[Texto]"/>
      <dgm:spPr/>
      <dgm:t>
        <a:bodyPr/>
        <a:lstStyle/>
        <a:p>
          <a:r>
            <a:rPr lang="pt-BR"/>
            <a:t>Escopo de Projeto</a:t>
          </a:r>
        </a:p>
      </dgm:t>
    </dgm:pt>
    <dgm:pt modelId="{5C04FD33-90C3-4631-ABA9-2132014EE051}" type="parTrans" cxnId="{402862BB-F6FB-4D42-80CF-49B7C9CE4E6F}">
      <dgm:prSet/>
      <dgm:spPr/>
      <dgm:t>
        <a:bodyPr/>
        <a:lstStyle/>
        <a:p>
          <a:endParaRPr lang="pt-BR"/>
        </a:p>
      </dgm:t>
    </dgm:pt>
    <dgm:pt modelId="{D3E5604E-B4CA-4CF5-A19E-196459E4C8F7}" type="sibTrans" cxnId="{402862BB-F6FB-4D42-80CF-49B7C9CE4E6F}">
      <dgm:prSet/>
      <dgm:spPr/>
      <dgm:t>
        <a:bodyPr/>
        <a:lstStyle/>
        <a:p>
          <a:endParaRPr lang="pt-BR"/>
        </a:p>
      </dgm:t>
    </dgm:pt>
    <dgm:pt modelId="{FA7FF908-9963-4FEA-95C5-DC9B9CA54557}">
      <dgm:prSet phldrT="[Texto]"/>
      <dgm:spPr/>
      <dgm:t>
        <a:bodyPr/>
        <a:lstStyle/>
        <a:p>
          <a:r>
            <a:rPr lang="pt-BR"/>
            <a:t>Escopo de Produto</a:t>
          </a:r>
        </a:p>
      </dgm:t>
    </dgm:pt>
    <dgm:pt modelId="{6BF491EA-8097-4E3F-9B97-3EE871BA7746}" type="parTrans" cxnId="{1DBE29D0-064A-4C2A-BDC5-FC6ECC72E550}">
      <dgm:prSet/>
      <dgm:spPr/>
      <dgm:t>
        <a:bodyPr/>
        <a:lstStyle/>
        <a:p>
          <a:endParaRPr lang="pt-BR"/>
        </a:p>
      </dgm:t>
    </dgm:pt>
    <dgm:pt modelId="{AF443507-0006-46F9-9BDF-98B5464B6FFD}" type="sibTrans" cxnId="{1DBE29D0-064A-4C2A-BDC5-FC6ECC72E550}">
      <dgm:prSet/>
      <dgm:spPr/>
      <dgm:t>
        <a:bodyPr/>
        <a:lstStyle/>
        <a:p>
          <a:endParaRPr lang="pt-BR"/>
        </a:p>
      </dgm:t>
    </dgm:pt>
    <dgm:pt modelId="{47622C7D-AE34-4418-97D9-5737D479B4D6}">
      <dgm:prSet phldrT="[Texto]"/>
      <dgm:spPr/>
      <dgm:t>
        <a:bodyPr/>
        <a:lstStyle/>
        <a:p>
          <a:r>
            <a:rPr lang="pt-BR" i="0">
              <a:solidFill>
                <a:srgbClr val="202124"/>
              </a:solidFill>
              <a:effectLst/>
            </a:rPr>
            <a:t>É </a:t>
          </a:r>
          <a:r>
            <a:rPr lang="pt-BR" b="0" i="0">
              <a:solidFill>
                <a:srgbClr val="202124"/>
              </a:solidFill>
              <a:effectLst/>
            </a:rPr>
            <a:t>todo o trabalho necessário para entregar um produto, serviço ou resultado.</a:t>
          </a:r>
          <a:endParaRPr lang="pt-BR"/>
        </a:p>
      </dgm:t>
    </dgm:pt>
    <dgm:pt modelId="{8012F055-ED59-4F62-9429-22D6879BB03B}" type="parTrans" cxnId="{B03A887C-1923-4008-8398-B7BB1BC1B0E5}">
      <dgm:prSet/>
      <dgm:spPr/>
      <dgm:t>
        <a:bodyPr/>
        <a:lstStyle/>
        <a:p>
          <a:endParaRPr lang="pt-BR"/>
        </a:p>
      </dgm:t>
    </dgm:pt>
    <dgm:pt modelId="{9856E590-263E-4AF7-817A-9B26C925E219}" type="sibTrans" cxnId="{B03A887C-1923-4008-8398-B7BB1BC1B0E5}">
      <dgm:prSet/>
      <dgm:spPr/>
      <dgm:t>
        <a:bodyPr/>
        <a:lstStyle/>
        <a:p>
          <a:endParaRPr lang="pt-BR"/>
        </a:p>
      </dgm:t>
    </dgm:pt>
    <dgm:pt modelId="{F4B921DA-3CBE-4038-9C79-54CCE9649C32}">
      <dgm:prSet/>
      <dgm:spPr/>
      <dgm:t>
        <a:bodyPr/>
        <a:lstStyle/>
        <a:p>
          <a:endParaRPr lang="pt-BR">
            <a:solidFill>
              <a:srgbClr val="202124"/>
            </a:solidFill>
          </a:endParaRPr>
        </a:p>
      </dgm:t>
    </dgm:pt>
    <dgm:pt modelId="{9B878117-F095-45A3-841C-3123EB9E427A}" type="parTrans" cxnId="{C867C1B8-AE00-4ED8-A9AE-E32DA59C95C5}">
      <dgm:prSet/>
      <dgm:spPr/>
      <dgm:t>
        <a:bodyPr/>
        <a:lstStyle/>
        <a:p>
          <a:endParaRPr lang="pt-BR"/>
        </a:p>
      </dgm:t>
    </dgm:pt>
    <dgm:pt modelId="{92F22949-638F-4EB3-9A0D-16553C45D11B}" type="sibTrans" cxnId="{C867C1B8-AE00-4ED8-A9AE-E32DA59C95C5}">
      <dgm:prSet/>
      <dgm:spPr/>
      <dgm:t>
        <a:bodyPr/>
        <a:lstStyle/>
        <a:p>
          <a:endParaRPr lang="pt-BR"/>
        </a:p>
      </dgm:t>
    </dgm:pt>
    <dgm:pt modelId="{51831C85-B2E9-495B-8214-E1FBC2C0B544}">
      <dgm:prSet/>
      <dgm:spPr/>
      <dgm:t>
        <a:bodyPr/>
        <a:lstStyle/>
        <a:p>
          <a:r>
            <a:rPr lang="pt-BR" b="0" i="0">
              <a:effectLst/>
            </a:rPr>
            <a:t>É o conjunto de características que descrevem o resultado final do projeto (o produto acabado) </a:t>
          </a:r>
          <a:r>
            <a:rPr lang="pt-BR" b="0" i="0">
              <a:effectLst/>
              <a:sym typeface="Wingdings" panose="05000000000000000000" pitchFamily="2" charset="2"/>
            </a:rPr>
            <a:t> </a:t>
          </a:r>
          <a:r>
            <a:rPr lang="pt-BR" b="1" i="0">
              <a:effectLst/>
              <a:sym typeface="Wingdings" panose="05000000000000000000" pitchFamily="2" charset="2"/>
            </a:rPr>
            <a:t>requisitos</a:t>
          </a:r>
          <a:endParaRPr lang="pt-BR" b="1"/>
        </a:p>
      </dgm:t>
    </dgm:pt>
    <dgm:pt modelId="{E454133E-6932-47CF-8129-5A8FF768F082}" type="parTrans" cxnId="{0B3559B8-835E-4DED-B236-A4112CCFB57E}">
      <dgm:prSet/>
      <dgm:spPr/>
      <dgm:t>
        <a:bodyPr/>
        <a:lstStyle/>
        <a:p>
          <a:endParaRPr lang="pt-BR"/>
        </a:p>
      </dgm:t>
    </dgm:pt>
    <dgm:pt modelId="{AFE5150B-2431-482D-B4FF-4A18F7971CAC}" type="sibTrans" cxnId="{0B3559B8-835E-4DED-B236-A4112CCFB57E}">
      <dgm:prSet/>
      <dgm:spPr/>
      <dgm:t>
        <a:bodyPr/>
        <a:lstStyle/>
        <a:p>
          <a:endParaRPr lang="pt-BR"/>
        </a:p>
      </dgm:t>
    </dgm:pt>
    <dgm:pt modelId="{1B4195AC-5892-4BD8-9FBF-B3621A5D4BAF}" type="pres">
      <dgm:prSet presAssocID="{0EA49A6D-A916-4430-B178-F40009849945}" presName="Name0" presStyleCnt="0">
        <dgm:presLayoutVars>
          <dgm:chMax val="2"/>
          <dgm:chPref val="2"/>
          <dgm:animLvl val="lvl"/>
        </dgm:presLayoutVars>
      </dgm:prSet>
      <dgm:spPr/>
    </dgm:pt>
    <dgm:pt modelId="{EB8FFE4E-2669-4407-BCE3-D27D5F4EEB44}" type="pres">
      <dgm:prSet presAssocID="{0EA49A6D-A916-4430-B178-F40009849945}" presName="LeftText" presStyleLbl="revTx" presStyleIdx="0" presStyleCnt="0">
        <dgm:presLayoutVars>
          <dgm:bulletEnabled val="1"/>
        </dgm:presLayoutVars>
      </dgm:prSet>
      <dgm:spPr/>
    </dgm:pt>
    <dgm:pt modelId="{C82647ED-AD24-4D6C-A0C8-79847E86B7AC}" type="pres">
      <dgm:prSet presAssocID="{0EA49A6D-A916-4430-B178-F40009849945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D0C3CD98-95BF-4648-B7DC-503A026C94A0}" type="pres">
      <dgm:prSet presAssocID="{0EA49A6D-A916-4430-B178-F40009849945}" presName="RightText" presStyleLbl="revTx" presStyleIdx="0" presStyleCnt="0">
        <dgm:presLayoutVars>
          <dgm:bulletEnabled val="1"/>
        </dgm:presLayoutVars>
      </dgm:prSet>
      <dgm:spPr/>
    </dgm:pt>
    <dgm:pt modelId="{E580550A-FE87-43A6-9B1E-008F9D72728F}" type="pres">
      <dgm:prSet presAssocID="{0EA49A6D-A916-4430-B178-F40009849945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9497B980-F337-4C24-AE36-3E4C4AAF53D9}" type="pres">
      <dgm:prSet presAssocID="{0EA49A6D-A916-4430-B178-F40009849945}" presName="TopArrow" presStyleLbl="node1" presStyleIdx="0" presStyleCnt="2"/>
      <dgm:spPr/>
    </dgm:pt>
    <dgm:pt modelId="{E537C73B-C561-4F8F-BB99-B30DB4F46F0D}" type="pres">
      <dgm:prSet presAssocID="{0EA49A6D-A916-4430-B178-F40009849945}" presName="BottomArrow" presStyleLbl="node1" presStyleIdx="1" presStyleCnt="2"/>
      <dgm:spPr/>
    </dgm:pt>
  </dgm:ptLst>
  <dgm:cxnLst>
    <dgm:cxn modelId="{24F04C1B-89CF-4A52-8783-81CDA0E202FA}" type="presOf" srcId="{47622C7D-AE34-4418-97D9-5737D479B4D6}" destId="{C82647ED-AD24-4D6C-A0C8-79847E86B7AC}" srcOrd="1" destOrd="1" presId="urn:microsoft.com/office/officeart/2009/layout/ReverseList"/>
    <dgm:cxn modelId="{3A34A725-997E-4F22-B1A3-F2427A07EA28}" type="presOf" srcId="{9F27BA53-A97B-424A-9403-066FE91897DF}" destId="{EB8FFE4E-2669-4407-BCE3-D27D5F4EEB44}" srcOrd="0" destOrd="0" presId="urn:microsoft.com/office/officeart/2009/layout/ReverseList"/>
    <dgm:cxn modelId="{9342A547-464B-4A11-B2CB-A4BF17C3AA18}" type="presOf" srcId="{F4B921DA-3CBE-4038-9C79-54CCE9649C32}" destId="{C82647ED-AD24-4D6C-A0C8-79847E86B7AC}" srcOrd="1" destOrd="2" presId="urn:microsoft.com/office/officeart/2009/layout/ReverseList"/>
    <dgm:cxn modelId="{B03A887C-1923-4008-8398-B7BB1BC1B0E5}" srcId="{9F27BA53-A97B-424A-9403-066FE91897DF}" destId="{47622C7D-AE34-4418-97D9-5737D479B4D6}" srcOrd="0" destOrd="0" parTransId="{8012F055-ED59-4F62-9429-22D6879BB03B}" sibTransId="{9856E590-263E-4AF7-817A-9B26C925E219}"/>
    <dgm:cxn modelId="{F349FD8B-B767-456E-B416-CA52D5D53B3B}" type="presOf" srcId="{47622C7D-AE34-4418-97D9-5737D479B4D6}" destId="{EB8FFE4E-2669-4407-BCE3-D27D5F4EEB44}" srcOrd="0" destOrd="1" presId="urn:microsoft.com/office/officeart/2009/layout/ReverseList"/>
    <dgm:cxn modelId="{5C33268E-0F25-4379-A005-570FFC60BD2B}" type="presOf" srcId="{0EA49A6D-A916-4430-B178-F40009849945}" destId="{1B4195AC-5892-4BD8-9FBF-B3621A5D4BAF}" srcOrd="0" destOrd="0" presId="urn:microsoft.com/office/officeart/2009/layout/ReverseList"/>
    <dgm:cxn modelId="{236DD2AF-B0C3-4311-B278-97092EE2B570}" type="presOf" srcId="{F4B921DA-3CBE-4038-9C79-54CCE9649C32}" destId="{EB8FFE4E-2669-4407-BCE3-D27D5F4EEB44}" srcOrd="0" destOrd="2" presId="urn:microsoft.com/office/officeart/2009/layout/ReverseList"/>
    <dgm:cxn modelId="{CD76D3B0-8CB1-4014-A04A-589881E77467}" type="presOf" srcId="{51831C85-B2E9-495B-8214-E1FBC2C0B544}" destId="{D0C3CD98-95BF-4648-B7DC-503A026C94A0}" srcOrd="0" destOrd="1" presId="urn:microsoft.com/office/officeart/2009/layout/ReverseList"/>
    <dgm:cxn modelId="{EBE50FB2-D034-4CE2-8F00-72E84A875A42}" type="presOf" srcId="{FA7FF908-9963-4FEA-95C5-DC9B9CA54557}" destId="{E580550A-FE87-43A6-9B1E-008F9D72728F}" srcOrd="1" destOrd="0" presId="urn:microsoft.com/office/officeart/2009/layout/ReverseList"/>
    <dgm:cxn modelId="{792946B8-35DE-485F-8729-D7B0A9E725D7}" type="presOf" srcId="{9F27BA53-A97B-424A-9403-066FE91897DF}" destId="{C82647ED-AD24-4D6C-A0C8-79847E86B7AC}" srcOrd="1" destOrd="0" presId="urn:microsoft.com/office/officeart/2009/layout/ReverseList"/>
    <dgm:cxn modelId="{0B3559B8-835E-4DED-B236-A4112CCFB57E}" srcId="{FA7FF908-9963-4FEA-95C5-DC9B9CA54557}" destId="{51831C85-B2E9-495B-8214-E1FBC2C0B544}" srcOrd="0" destOrd="0" parTransId="{E454133E-6932-47CF-8129-5A8FF768F082}" sibTransId="{AFE5150B-2431-482D-B4FF-4A18F7971CAC}"/>
    <dgm:cxn modelId="{C867C1B8-AE00-4ED8-A9AE-E32DA59C95C5}" srcId="{9F27BA53-A97B-424A-9403-066FE91897DF}" destId="{F4B921DA-3CBE-4038-9C79-54CCE9649C32}" srcOrd="1" destOrd="0" parTransId="{9B878117-F095-45A3-841C-3123EB9E427A}" sibTransId="{92F22949-638F-4EB3-9A0D-16553C45D11B}"/>
    <dgm:cxn modelId="{402862BB-F6FB-4D42-80CF-49B7C9CE4E6F}" srcId="{0EA49A6D-A916-4430-B178-F40009849945}" destId="{9F27BA53-A97B-424A-9403-066FE91897DF}" srcOrd="0" destOrd="0" parTransId="{5C04FD33-90C3-4631-ABA9-2132014EE051}" sibTransId="{D3E5604E-B4CA-4CF5-A19E-196459E4C8F7}"/>
    <dgm:cxn modelId="{1DBE29D0-064A-4C2A-BDC5-FC6ECC72E550}" srcId="{0EA49A6D-A916-4430-B178-F40009849945}" destId="{FA7FF908-9963-4FEA-95C5-DC9B9CA54557}" srcOrd="1" destOrd="0" parTransId="{6BF491EA-8097-4E3F-9B97-3EE871BA7746}" sibTransId="{AF443507-0006-46F9-9BDF-98B5464B6FFD}"/>
    <dgm:cxn modelId="{060DDAEC-9E77-4BD9-8A15-812A0E91313B}" type="presOf" srcId="{51831C85-B2E9-495B-8214-E1FBC2C0B544}" destId="{E580550A-FE87-43A6-9B1E-008F9D72728F}" srcOrd="1" destOrd="1" presId="urn:microsoft.com/office/officeart/2009/layout/ReverseList"/>
    <dgm:cxn modelId="{DC32D0FF-F36E-4314-8B7B-C124F832A84C}" type="presOf" srcId="{FA7FF908-9963-4FEA-95C5-DC9B9CA54557}" destId="{D0C3CD98-95BF-4648-B7DC-503A026C94A0}" srcOrd="0" destOrd="0" presId="urn:microsoft.com/office/officeart/2009/layout/ReverseList"/>
    <dgm:cxn modelId="{5BAF9570-B162-4AD5-AB7C-F1961DC2B552}" type="presParOf" srcId="{1B4195AC-5892-4BD8-9FBF-B3621A5D4BAF}" destId="{EB8FFE4E-2669-4407-BCE3-D27D5F4EEB44}" srcOrd="0" destOrd="0" presId="urn:microsoft.com/office/officeart/2009/layout/ReverseList"/>
    <dgm:cxn modelId="{951AF52F-325B-4D87-8641-B85ABD9A7A2B}" type="presParOf" srcId="{1B4195AC-5892-4BD8-9FBF-B3621A5D4BAF}" destId="{C82647ED-AD24-4D6C-A0C8-79847E86B7AC}" srcOrd="1" destOrd="0" presId="urn:microsoft.com/office/officeart/2009/layout/ReverseList"/>
    <dgm:cxn modelId="{12F77700-7311-4BBF-BD32-6EE13C2D0854}" type="presParOf" srcId="{1B4195AC-5892-4BD8-9FBF-B3621A5D4BAF}" destId="{D0C3CD98-95BF-4648-B7DC-503A026C94A0}" srcOrd="2" destOrd="0" presId="urn:microsoft.com/office/officeart/2009/layout/ReverseList"/>
    <dgm:cxn modelId="{B29E027E-9F21-4C28-8B66-8D1DECDF9EDA}" type="presParOf" srcId="{1B4195AC-5892-4BD8-9FBF-B3621A5D4BAF}" destId="{E580550A-FE87-43A6-9B1E-008F9D72728F}" srcOrd="3" destOrd="0" presId="urn:microsoft.com/office/officeart/2009/layout/ReverseList"/>
    <dgm:cxn modelId="{308DD33B-6877-457A-AC7E-C6882100CB18}" type="presParOf" srcId="{1B4195AC-5892-4BD8-9FBF-B3621A5D4BAF}" destId="{9497B980-F337-4C24-AE36-3E4C4AAF53D9}" srcOrd="4" destOrd="0" presId="urn:microsoft.com/office/officeart/2009/layout/ReverseList"/>
    <dgm:cxn modelId="{AE3FE553-B5CB-4E4B-AFD8-D75A131786CD}" type="presParOf" srcId="{1B4195AC-5892-4BD8-9FBF-B3621A5D4BAF}" destId="{E537C73B-C561-4F8F-BB99-B30DB4F46F0D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647ED-AD24-4D6C-A0C8-79847E86B7AC}">
      <dsp:nvSpPr>
        <dsp:cNvPr id="0" name=""/>
        <dsp:cNvSpPr/>
      </dsp:nvSpPr>
      <dsp:spPr>
        <a:xfrm rot="16200000">
          <a:off x="1209392" y="1645161"/>
          <a:ext cx="3483661" cy="21288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52400" rIns="137160" bIns="1524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Escopo de Projeto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i="0" kern="1200">
              <a:solidFill>
                <a:srgbClr val="202124"/>
              </a:solidFill>
              <a:effectLst/>
            </a:rPr>
            <a:t>É </a:t>
          </a:r>
          <a:r>
            <a:rPr lang="pt-BR" sz="1900" b="0" i="0" kern="1200">
              <a:solidFill>
                <a:srgbClr val="202124"/>
              </a:solidFill>
              <a:effectLst/>
            </a:rPr>
            <a:t>todo o trabalho necessário para entregar um produto, serviço ou resultado.</a:t>
          </a:r>
          <a:endParaRPr lang="pt-BR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900" kern="1200">
            <a:solidFill>
              <a:srgbClr val="202124"/>
            </a:solidFill>
          </a:endParaRPr>
        </a:p>
      </dsp:txBody>
      <dsp:txXfrm rot="5400000">
        <a:off x="1990721" y="1071716"/>
        <a:ext cx="2024944" cy="3275777"/>
      </dsp:txXfrm>
    </dsp:sp>
    <dsp:sp modelId="{E580550A-FE87-43A6-9B1E-008F9D72728F}">
      <dsp:nvSpPr>
        <dsp:cNvPr id="0" name=""/>
        <dsp:cNvSpPr/>
      </dsp:nvSpPr>
      <dsp:spPr>
        <a:xfrm rot="5400000">
          <a:off x="3434946" y="1645161"/>
          <a:ext cx="3483661" cy="21288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52400" rIns="91440" bIns="1524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Escopo de Produto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>
              <a:effectLst/>
            </a:rPr>
            <a:t>É o conjunto de características que descrevem o resultado final do projeto (o produto acabado) </a:t>
          </a:r>
          <a:r>
            <a:rPr lang="pt-BR" sz="1900" b="0" i="0" kern="1200">
              <a:effectLst/>
              <a:sym typeface="Wingdings" panose="05000000000000000000" pitchFamily="2" charset="2"/>
            </a:rPr>
            <a:t> </a:t>
          </a:r>
          <a:r>
            <a:rPr lang="pt-BR" sz="1900" b="1" i="0" kern="1200">
              <a:effectLst/>
              <a:sym typeface="Wingdings" panose="05000000000000000000" pitchFamily="2" charset="2"/>
            </a:rPr>
            <a:t>requisitos</a:t>
          </a:r>
          <a:endParaRPr lang="pt-BR" sz="1900" b="1" kern="1200"/>
        </a:p>
      </dsp:txBody>
      <dsp:txXfrm rot="-5400000">
        <a:off x="4112333" y="1071716"/>
        <a:ext cx="2024944" cy="3275777"/>
      </dsp:txXfrm>
    </dsp:sp>
    <dsp:sp modelId="{9497B980-F337-4C24-AE36-3E4C4AAF53D9}">
      <dsp:nvSpPr>
        <dsp:cNvPr id="0" name=""/>
        <dsp:cNvSpPr/>
      </dsp:nvSpPr>
      <dsp:spPr>
        <a:xfrm>
          <a:off x="2951004" y="0"/>
          <a:ext cx="2225554" cy="22254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7C73B-C561-4F8F-BB99-B30DB4F46F0D}">
      <dsp:nvSpPr>
        <dsp:cNvPr id="0" name=""/>
        <dsp:cNvSpPr/>
      </dsp:nvSpPr>
      <dsp:spPr>
        <a:xfrm rot="10800000">
          <a:off x="2951004" y="3193220"/>
          <a:ext cx="2225554" cy="22254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CE87B-9C71-477B-8A41-B8CAFE56E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D48D9-8143-4E0F-91A7-DC8B55CF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35A0C-8E9F-46BF-B57A-D9B1FD4A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9B7B-4CAC-4326-A793-AB9F2DFEEA86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EA2DA2-ECB4-4F76-84CB-A7773266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3F3EA-7A39-494F-89AC-48DFA560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0048-6E5D-4598-9DFA-F4A6166250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22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4FA10-021C-4669-9657-849E97C6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ABCB74-DB4B-451D-85E6-113F83A1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0507CB-B464-4851-A36A-C4A925F9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9B7B-4CAC-4326-A793-AB9F2DFEEA86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CCF1B8-7DFB-4E62-A0E1-671880AF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BB8D99-0CCC-49B2-BF09-0D9F0C79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0048-6E5D-4598-9DFA-F4A6166250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0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96902C-C5DF-422A-8396-85AFEA357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D6F2EE-A612-4797-8B9E-1A6947ED6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3DFE7-B8C2-42A4-865F-9B0E4516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9B7B-4CAC-4326-A793-AB9F2DFEEA86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EF1BDA-47B7-4A49-BDE2-92A94CBD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5F8B99-1187-4D8A-B68F-D98B8B38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0048-6E5D-4598-9DFA-F4A6166250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47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0CAAA-F41B-4ADD-8B45-4F891EEA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B29C53-B320-4763-99AD-54131AF6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EDEE0-C894-496D-A758-0F38466E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9B7B-4CAC-4326-A793-AB9F2DFEEA86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BCD90-9C92-45B2-87CF-61432A5C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808A1D-D423-4670-B2A8-587DBF2F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0048-6E5D-4598-9DFA-F4A6166250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1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BEAF9-8F41-4AD3-9DD1-1E7314EA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354F2A-0A16-4A80-87F7-A07C9F625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0FC58C-08A1-4D47-A1F7-B525ECFD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9B7B-4CAC-4326-A793-AB9F2DFEEA86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54564-F3EE-45A4-A211-4D2A0A9E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72C22-D455-4F8C-B410-6A628A06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0048-6E5D-4598-9DFA-F4A6166250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5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B0B42-B5B5-4FCE-BF3F-33B7CF8D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2217D-DC86-410E-A25C-76869034D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DEBB45-FA3A-4766-8AF5-7E909A8F2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AF6A37-989D-463E-B049-DD23B833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9B7B-4CAC-4326-A793-AB9F2DFEEA86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0CC5CD-5A52-494C-B4BA-B92C1C0F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67C721-0690-4EEF-8F48-C0D000EB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0048-6E5D-4598-9DFA-F4A6166250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60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9D367-6239-4688-B64A-1C1154EE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823A3A-E17C-4346-81E7-F84D23304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9A2445-1F15-49ED-B73A-87F9E4B0A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5484C5-6017-4E59-84A7-C2D7D3B78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0CB00D-0B60-4A4D-A93E-2AB848430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74AB38-0F58-4A42-B1DA-791ACF16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9B7B-4CAC-4326-A793-AB9F2DFEEA86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9DD811-7D4F-4186-BD79-8204A2C1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BD46B6-85E5-453A-8F88-75AC9DE3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0048-6E5D-4598-9DFA-F4A6166250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70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17FA1-0576-4F3B-959C-697BBC8A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DC651D-C077-42CB-85A2-EA570786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9B7B-4CAC-4326-A793-AB9F2DFEEA86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C590AE-AAB5-4E6A-B883-92A30790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3CA3D5-A00E-4A91-ACBD-EA20A486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0048-6E5D-4598-9DFA-F4A6166250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9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3B8FF5-7148-4AF7-99BB-D8087F9A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9B7B-4CAC-4326-A793-AB9F2DFEEA86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DE7188-63AE-4627-B9ED-A4615876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8A788D-B44C-40E5-B4B6-A723F834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0048-6E5D-4598-9DFA-F4A6166250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7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E607-B13C-434E-B5E4-6F62BEB6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F5EC9-67E6-4E8B-ABDF-D15BBB71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87634E-9257-4912-B3B6-6F55E415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7594DD-5BEA-4160-91C3-1425C7D1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9B7B-4CAC-4326-A793-AB9F2DFEEA86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4CD5F7-AF6A-4410-82B7-E0F891BE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2E4C57-1E9C-4957-812A-0052ADFB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0048-6E5D-4598-9DFA-F4A6166250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29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67030-E59F-411E-B5A3-FC33CCC9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CE802A-FEA9-4048-9546-426B1112F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019201-7248-436F-ACDC-428CB26BD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84F5A2-80CC-4E4C-B537-37BAB34A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9B7B-4CAC-4326-A793-AB9F2DFEEA86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BBB534-5901-4DE7-9F0B-67B8BB31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74EAE-5979-4BB4-AD4C-44B19075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0048-6E5D-4598-9DFA-F4A6166250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38B16A-DD81-45E6-8820-BB85C789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5CF042-AD18-44B6-AC23-3FA27F34B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75DAD-F88F-4BC4-A958-BC7EE4EEB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9B7B-4CAC-4326-A793-AB9F2DFEEA86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B639C6-FAA5-48D8-8F51-BDD7F7B60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BD214-C043-4D2D-903F-0F6511B2D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0048-6E5D-4598-9DFA-F4A6166250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19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9BA07D-A48E-42A6-BF60-DD584310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pt-BR" sz="3800"/>
              <a:t>Engenharia de Requisitos</a:t>
            </a:r>
            <a:br>
              <a:rPr lang="pt-BR" sz="3800"/>
            </a:br>
            <a:br>
              <a:rPr lang="pt-BR" sz="3800"/>
            </a:br>
            <a:r>
              <a:rPr lang="pt-BR" sz="3800"/>
              <a:t>Gerência de 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6DE21D-C998-4D7D-8575-F5A0C61A6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pt-BR"/>
          </a:p>
          <a:p>
            <a:pPr algn="l"/>
            <a:endParaRPr lang="pt-BR"/>
          </a:p>
          <a:p>
            <a:pPr algn="l"/>
            <a:r>
              <a:rPr lang="pt-BR"/>
              <a:t>Profa. Patricia Rucker de Bassi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1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738"/>
          </a:xfrm>
        </p:spPr>
        <p:txBody>
          <a:bodyPr/>
          <a:lstStyle/>
          <a:p>
            <a:r>
              <a:rPr lang="pt-BR"/>
              <a:t>Gerência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Uma solicitação de mudança pode ser rejeitada se:</a:t>
            </a:r>
          </a:p>
          <a:p>
            <a:pPr lvl="1"/>
            <a:r>
              <a:rPr lang="pt-BR"/>
              <a:t>O solicitante não é autorizado a submeter pedidos de mudança</a:t>
            </a:r>
          </a:p>
          <a:p>
            <a:pPr lvl="1"/>
            <a:r>
              <a:rPr lang="pt-BR"/>
              <a:t>O pedido de mudança resulta em restrições que os usuários consideram inaceitável</a:t>
            </a:r>
          </a:p>
          <a:p>
            <a:pPr lvl="1"/>
            <a:r>
              <a:rPr lang="pt-BR"/>
              <a:t>Custo e/ou tempo de implementação da mudança são muito elevados</a:t>
            </a:r>
          </a:p>
          <a:p>
            <a:pPr lvl="1"/>
            <a:r>
              <a:rPr lang="pt-BR"/>
              <a:t>A tecnologia não suporta o requisito</a:t>
            </a:r>
          </a:p>
          <a:p>
            <a:pPr lvl="1"/>
            <a:r>
              <a:rPr lang="pt-BR"/>
              <a:t>Os riscos para o projeto são muito elevados.</a:t>
            </a:r>
          </a:p>
        </p:txBody>
      </p:sp>
    </p:spTree>
    <p:extLst>
      <p:ext uri="{BB962C8B-B14F-4D97-AF65-F5344CB8AC3E}">
        <p14:creationId xmlns:p14="http://schemas.microsoft.com/office/powerpoint/2010/main" val="38719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738"/>
          </a:xfrm>
        </p:spPr>
        <p:txBody>
          <a:bodyPr/>
          <a:lstStyle/>
          <a:p>
            <a:r>
              <a:rPr lang="pt-BR"/>
              <a:t>Gerência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Se a solicitação de  mudança for aceita:</a:t>
            </a:r>
          </a:p>
          <a:p>
            <a:pPr lvl="1"/>
            <a:r>
              <a:rPr lang="pt-BR"/>
              <a:t>Demais produtos de trabalho do projeto devem ser revisados para checar se não existem inconsistências</a:t>
            </a:r>
          </a:p>
          <a:p>
            <a:pPr lvl="1"/>
            <a:r>
              <a:rPr lang="pt-BR"/>
              <a:t>O plano de projeto deve ser alterado, se for o caso:</a:t>
            </a:r>
          </a:p>
          <a:p>
            <a:pPr lvl="2"/>
            <a:r>
              <a:rPr lang="pt-BR"/>
              <a:t>Cronograma</a:t>
            </a:r>
          </a:p>
          <a:p>
            <a:pPr lvl="2"/>
            <a:r>
              <a:rPr lang="pt-BR"/>
              <a:t>Orçamento</a:t>
            </a:r>
          </a:p>
          <a:p>
            <a:pPr lvl="2"/>
            <a:r>
              <a:rPr lang="pt-BR"/>
              <a:t>Riscos</a:t>
            </a:r>
          </a:p>
          <a:p>
            <a:pPr lvl="2"/>
            <a:r>
              <a:rPr lang="pt-BR"/>
              <a:t>Recursos (humanos, materiais, estrutura,...)</a:t>
            </a:r>
          </a:p>
          <a:p>
            <a:pPr lvl="2"/>
            <a:r>
              <a:rPr lang="pt-BR"/>
              <a:t>...</a:t>
            </a:r>
          </a:p>
          <a:p>
            <a:pPr lvl="1"/>
            <a:r>
              <a:rPr lang="pt-BR">
                <a:solidFill>
                  <a:srgbClr val="FFC000"/>
                </a:solidFill>
              </a:rPr>
              <a:t>A implementação da mudança deve seguir o processo de desenvolvimento/manutenção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86871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AA9F6-DA37-4510-B456-1A7DA13A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pt-BR"/>
              <a:t>Gerência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C8379C-2A68-4A90-8499-984B046B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89" y="1512712"/>
            <a:ext cx="10631311" cy="4664252"/>
          </a:xfrm>
        </p:spPr>
        <p:txBody>
          <a:bodyPr>
            <a:normAutofit fontScale="92500" lnSpcReduction="10000"/>
          </a:bodyPr>
          <a:lstStyle/>
          <a:p>
            <a:r>
              <a:rPr lang="pt-BR"/>
              <a:t>Alterações no requisito podem impactar:</a:t>
            </a:r>
          </a:p>
          <a:p>
            <a:pPr lvl="1"/>
            <a:r>
              <a:rPr lang="pt-BR"/>
              <a:t>Risco em relação ao sistema</a:t>
            </a:r>
          </a:p>
          <a:p>
            <a:pPr lvl="2"/>
            <a:r>
              <a:rPr lang="pt-BR"/>
              <a:t>Influência nas atividades existentes do sistema </a:t>
            </a:r>
          </a:p>
          <a:p>
            <a:pPr lvl="3"/>
            <a:r>
              <a:rPr lang="pt-BR"/>
              <a:t>Baixo</a:t>
            </a:r>
          </a:p>
          <a:p>
            <a:pPr lvl="3"/>
            <a:r>
              <a:rPr lang="pt-BR"/>
              <a:t>Médio</a:t>
            </a:r>
          </a:p>
          <a:p>
            <a:pPr lvl="3"/>
            <a:r>
              <a:rPr lang="pt-BR"/>
              <a:t>Alto </a:t>
            </a:r>
          </a:p>
          <a:p>
            <a:pPr lvl="1"/>
            <a:r>
              <a:rPr lang="pt-BR"/>
              <a:t>Impactos na arquitetura do software</a:t>
            </a:r>
          </a:p>
          <a:p>
            <a:pPr lvl="2"/>
            <a:r>
              <a:rPr lang="pt-BR" b="0" i="0">
                <a:effectLst/>
              </a:rPr>
              <a:t>A arquitetura de software de um sistema abrange a forma como suas partes são organizadas.</a:t>
            </a:r>
          </a:p>
          <a:p>
            <a:pPr lvl="2"/>
            <a:r>
              <a:rPr lang="pt-BR"/>
              <a:t>Incluindo questões como o comportamento das estruturas e quais componentes são responsáveis por realizar um conjunto específico de funções.</a:t>
            </a:r>
          </a:p>
          <a:p>
            <a:pPr lvl="2"/>
            <a:r>
              <a:rPr lang="pt-BR" b="0" i="0">
                <a:effectLst/>
              </a:rPr>
              <a:t>A escol</a:t>
            </a:r>
            <a:r>
              <a:rPr lang="pt-BR"/>
              <a:t>ha de uma arquitetura influencia na performance, qualidade, manutenção e escalabilidade do sistema.</a:t>
            </a:r>
            <a:endParaRPr lang="pt-BR" b="0" i="0">
              <a:effectLst/>
            </a:endParaRPr>
          </a:p>
          <a:p>
            <a:pPr lvl="3"/>
            <a:r>
              <a:rPr lang="pt-BR">
                <a:latin typeface="arial" panose="020B0604020202020204" pitchFamily="34" charset="0"/>
              </a:rPr>
              <a:t>Baixo</a:t>
            </a:r>
          </a:p>
          <a:p>
            <a:pPr lvl="3"/>
            <a:r>
              <a:rPr lang="pt-BR" b="0" i="0">
                <a:effectLst/>
                <a:latin typeface="arial" panose="020B0604020202020204" pitchFamily="34" charset="0"/>
              </a:rPr>
              <a:t>Médio</a:t>
            </a:r>
          </a:p>
          <a:p>
            <a:pPr lvl="3"/>
            <a:r>
              <a:rPr lang="pt-BR">
                <a:latin typeface="arial" panose="020B0604020202020204" pitchFamily="34" charset="0"/>
              </a:rPr>
              <a:t>Alto</a:t>
            </a:r>
          </a:p>
          <a:p>
            <a:pPr lvl="2"/>
            <a:endParaRPr lang="pt-BR" b="0" i="0">
              <a:effectLst/>
              <a:latin typeface="arial" panose="020B0604020202020204" pitchFamily="34" charset="0"/>
            </a:endParaRP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29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4CFE-6AF0-4F91-9153-3259B46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pt-BR"/>
              <a:t>Gerenciamento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AEBB2-09F7-40A1-9728-AA7EC6236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006599"/>
            <a:ext cx="10515600" cy="4486275"/>
          </a:xfrm>
        </p:spPr>
        <p:txBody>
          <a:bodyPr>
            <a:normAutofit/>
          </a:bodyPr>
          <a:lstStyle/>
          <a:p>
            <a:pPr lvl="1"/>
            <a:endParaRPr lang="pt-BR"/>
          </a:p>
          <a:p>
            <a:pPr lvl="1"/>
            <a:endParaRPr lang="pt-BR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916F4FB-3492-4A45-B2E2-0D07655E15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967530"/>
              </p:ext>
            </p:extLst>
          </p:nvPr>
        </p:nvGraphicFramePr>
        <p:xfrm>
          <a:off x="4064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3D08579-EB52-4B95-96CE-EBBFCF211095}"/>
              </a:ext>
            </a:extLst>
          </p:cNvPr>
          <p:cNvSpPr txBox="1"/>
          <p:nvPr/>
        </p:nvSpPr>
        <p:spPr>
          <a:xfrm>
            <a:off x="746760" y="2118360"/>
            <a:ext cx="2229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/>
              <a:t>Escopo</a:t>
            </a:r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47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Podcast 1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039815" y="1770687"/>
            <a:ext cx="2055935" cy="442026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5228492" y="1770687"/>
            <a:ext cx="6125308" cy="4406276"/>
          </a:xfrm>
        </p:spPr>
        <p:txBody>
          <a:bodyPr/>
          <a:lstStyle/>
          <a:p>
            <a:r>
              <a:rPr lang="pt-BR"/>
              <a:t>Ouvir o podcast “</a:t>
            </a:r>
            <a:r>
              <a:rPr lang="pt-BR">
                <a:solidFill>
                  <a:srgbClr val="FF0000"/>
                </a:solidFill>
              </a:rPr>
              <a:t>Erros do escopo</a:t>
            </a:r>
            <a:r>
              <a:rPr lang="pt-BR"/>
              <a:t>” – Ricardo Vargas (5 minutos).</a:t>
            </a:r>
          </a:p>
          <a:p>
            <a:pPr lvl="1"/>
            <a:r>
              <a:rPr lang="pt-BR"/>
              <a:t>Scope creep</a:t>
            </a:r>
          </a:p>
          <a:p>
            <a:pPr lvl="1"/>
            <a:r>
              <a:rPr lang="pt-BR"/>
              <a:t>Gold plating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endParaRPr lang="pt-BR"/>
          </a:p>
          <a:p>
            <a:endParaRPr lang="pt-BR"/>
          </a:p>
          <a:p>
            <a:endParaRPr lang="pt-BR"/>
          </a:p>
        </p:txBody>
      </p:sp>
      <p:pic>
        <p:nvPicPr>
          <p:cNvPr id="3" name="ricardo_vargas_2007_04_13_errosdoescopo_pt">
            <a:hlinkClick r:id="" action="ppaction://media"/>
            <a:extLst>
              <a:ext uri="{FF2B5EF4-FFF2-40B4-BE49-F238E27FC236}">
                <a16:creationId xmlns:a16="http://schemas.microsoft.com/office/drawing/2014/main" id="{2A99830D-C213-4AC2-8817-9401C8A21F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54247" y="46042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3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1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92424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1D063-B4F2-4C2E-B11F-DED18644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991"/>
          </a:xfrm>
        </p:spPr>
        <p:txBody>
          <a:bodyPr/>
          <a:lstStyle/>
          <a:p>
            <a:r>
              <a:rPr lang="en-US"/>
              <a:t>Atividade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1CA7B2-FCAD-4073-A892-A683CA1B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116"/>
            <a:ext cx="10515600" cy="495284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partir da lista de requisitos do Peça </a:t>
            </a:r>
            <a:r>
              <a:rPr lang="en-US" err="1"/>
              <a:t>Certa</a:t>
            </a:r>
            <a:r>
              <a:rPr lang="en-US"/>
              <a:t> </a:t>
            </a:r>
            <a:r>
              <a:rPr lang="en-US" err="1"/>
              <a:t>incluir</a:t>
            </a:r>
            <a:r>
              <a:rPr lang="en-US"/>
              <a:t> na tabela os seguintes itens:</a:t>
            </a:r>
          </a:p>
          <a:p>
            <a:pPr lvl="1"/>
            <a:r>
              <a:rPr lang="en-US"/>
              <a:t>Alterações no requisito: 	</a:t>
            </a:r>
          </a:p>
          <a:p>
            <a:pPr lvl="2"/>
            <a:r>
              <a:rPr lang="en-US"/>
              <a:t>Risco em relação ao Sistema – baixo, médio ou alto</a:t>
            </a:r>
          </a:p>
          <a:p>
            <a:pPr lvl="2"/>
            <a:r>
              <a:rPr lang="en-US"/>
              <a:t>Impacto em </a:t>
            </a:r>
            <a:r>
              <a:rPr lang="en-US" err="1"/>
              <a:t>relação</a:t>
            </a:r>
            <a:r>
              <a:rPr lang="en-US"/>
              <a:t> à arquitetura do Sistema – baixo, médio ou alto</a:t>
            </a:r>
          </a:p>
          <a:p>
            <a:pPr lvl="1"/>
            <a:r>
              <a:rPr lang="en-US"/>
              <a:t>Estabilidade – volátil ou estável </a:t>
            </a:r>
          </a:p>
          <a:p>
            <a:pPr lvl="1"/>
            <a:endParaRPr lang="en-US"/>
          </a:p>
          <a:p>
            <a:r>
              <a:rPr lang="en-US"/>
              <a:t>A tabela final deve conter as </a:t>
            </a:r>
            <a:r>
              <a:rPr lang="en-US" err="1"/>
              <a:t>seguintes</a:t>
            </a:r>
            <a:r>
              <a:rPr lang="en-US"/>
              <a:t> colunas:</a:t>
            </a:r>
          </a:p>
          <a:p>
            <a:pPr lvl="1"/>
            <a:r>
              <a:rPr lang="en-US"/>
              <a:t>Código do requisito, descrição (não ambígua), ator/responsável, tipo do requisito, </a:t>
            </a:r>
            <a:r>
              <a:rPr lang="en-US">
                <a:solidFill>
                  <a:srgbClr val="FFC000"/>
                </a:solidFill>
              </a:rPr>
              <a:t>estabilidade (estável/volátil), alterações no requisito (risco, impacto).</a:t>
            </a:r>
          </a:p>
          <a:p>
            <a:pPr lvl="1"/>
            <a:r>
              <a:rPr lang="en-US"/>
              <a:t>Deverão ser listados ao menos 12 requisitos.</a:t>
            </a:r>
          </a:p>
          <a:p>
            <a:pPr lvl="1"/>
            <a:r>
              <a:rPr lang="en-US"/>
              <a:t>Dentre os requisitos listados em torno de 30% deve ser requisito não-funcional.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Postar na aba Arquivos do Teams </a:t>
            </a:r>
            <a:r>
              <a:rPr lang="en-US">
                <a:solidFill>
                  <a:srgbClr val="FF0000"/>
                </a:solidFill>
              </a:rPr>
              <a:t>até 18/10 às 23:55hrs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331DD40-CBCC-49B4-87DD-F15C31115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" t="-485" b="485"/>
          <a:stretch/>
        </p:blipFill>
        <p:spPr>
          <a:xfrm>
            <a:off x="615461" y="1379108"/>
            <a:ext cx="10656149" cy="2322008"/>
          </a:xfrm>
        </p:spPr>
      </p:pic>
    </p:spTree>
    <p:extLst>
      <p:ext uri="{BB962C8B-B14F-4D97-AF65-F5344CB8AC3E}">
        <p14:creationId xmlns:p14="http://schemas.microsoft.com/office/powerpoint/2010/main" val="322489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Engenharia de Requisitos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88" y="2042160"/>
            <a:ext cx="5757266" cy="36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1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Gerência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Objetivos:</a:t>
            </a:r>
          </a:p>
          <a:p>
            <a:pPr lvl="1"/>
            <a:r>
              <a:rPr lang="pt-BR"/>
              <a:t>Gerenciar as mudanças nos requisitos</a:t>
            </a:r>
          </a:p>
          <a:p>
            <a:pPr lvl="1"/>
            <a:r>
              <a:rPr lang="pt-BR"/>
              <a:t>Gerenciar os relacionamentos entre os requisitos</a:t>
            </a:r>
          </a:p>
          <a:p>
            <a:pPr lvl="1"/>
            <a:r>
              <a:rPr lang="pt-BR"/>
              <a:t>Gerenciar as dependências entre os documentos de requisitos e os demais artefatos do projeto</a:t>
            </a:r>
          </a:p>
          <a:p>
            <a:pPr lvl="2"/>
            <a:r>
              <a:rPr lang="pt-BR"/>
              <a:t>Planos</a:t>
            </a:r>
          </a:p>
          <a:p>
            <a:pPr lvl="2"/>
            <a:r>
              <a:rPr lang="pt-BR"/>
              <a:t>Especificações</a:t>
            </a:r>
          </a:p>
          <a:p>
            <a:pPr lvl="2"/>
            <a:r>
              <a:rPr lang="pt-BR"/>
              <a:t>....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95" y="4999162"/>
            <a:ext cx="5677267" cy="11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8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r>
              <a:rPr lang="pt-BR"/>
              <a:t>Gerência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15442"/>
            <a:ext cx="10515600" cy="4761522"/>
          </a:xfrm>
        </p:spPr>
        <p:txBody>
          <a:bodyPr>
            <a:normAutofit fontScale="92500" lnSpcReduction="20000"/>
          </a:bodyPr>
          <a:lstStyle/>
          <a:p>
            <a:r>
              <a:rPr lang="pt-BR"/>
              <a:t>Por que os requisitos mudam?</a:t>
            </a:r>
          </a:p>
          <a:p>
            <a:pPr lvl="1"/>
            <a:r>
              <a:rPr lang="pt-BR"/>
              <a:t>Alterações nas prioridades do cliente</a:t>
            </a:r>
          </a:p>
          <a:p>
            <a:pPr lvl="2"/>
            <a:r>
              <a:rPr lang="pt-BR"/>
              <a:t>As prioridades do cliente podem mudar durante o desenvolvimento: </a:t>
            </a:r>
          </a:p>
          <a:p>
            <a:pPr lvl="3"/>
            <a:r>
              <a:rPr lang="pt-BR"/>
              <a:t>novos concorrentes no mercado,</a:t>
            </a:r>
          </a:p>
          <a:p>
            <a:pPr lvl="3"/>
            <a:r>
              <a:rPr lang="pt-BR"/>
              <a:t>mudança de pessoal na organização, </a:t>
            </a:r>
          </a:p>
          <a:p>
            <a:pPr lvl="3"/>
            <a:r>
              <a:rPr lang="pt-BR"/>
              <a:t>...</a:t>
            </a:r>
          </a:p>
          <a:p>
            <a:pPr lvl="1"/>
            <a:r>
              <a:rPr lang="pt-BR"/>
              <a:t>Alterações no contexto do sistema</a:t>
            </a:r>
          </a:p>
          <a:p>
            <a:pPr lvl="2"/>
            <a:r>
              <a:rPr lang="pt-BR"/>
              <a:t>O meio no qual o sistema vai ser instalado pode mudar, causando alterações nos requisitos do sistema: </a:t>
            </a:r>
          </a:p>
          <a:p>
            <a:pPr lvl="3"/>
            <a:r>
              <a:rPr lang="pt-BR"/>
              <a:t>legislação, </a:t>
            </a:r>
          </a:p>
          <a:p>
            <a:pPr lvl="3"/>
            <a:r>
              <a:rPr lang="pt-BR"/>
              <a:t>tecnologia,</a:t>
            </a:r>
          </a:p>
          <a:p>
            <a:pPr lvl="3"/>
            <a:r>
              <a:rPr lang="pt-BR"/>
              <a:t>LGPD ...</a:t>
            </a:r>
          </a:p>
          <a:p>
            <a:pPr lvl="1"/>
            <a:r>
              <a:rPr lang="pt-BR"/>
              <a:t>Alterações na organização</a:t>
            </a:r>
          </a:p>
          <a:p>
            <a:pPr lvl="2"/>
            <a:r>
              <a:rPr lang="pt-BR"/>
              <a:t>A organização pode sofrer alterações na sua estrutura e nos seus processos criando novos requisitos do sistema.</a:t>
            </a:r>
          </a:p>
          <a:p>
            <a:pPr lvl="3"/>
            <a:r>
              <a:rPr lang="pt-BR"/>
              <a:t>Fusões,</a:t>
            </a:r>
          </a:p>
          <a:p>
            <a:pPr lvl="3"/>
            <a:r>
              <a:rPr lang="pt-BR"/>
              <a:t>Incorporações,</a:t>
            </a:r>
          </a:p>
          <a:p>
            <a:pPr lvl="3"/>
            <a:r>
              <a:rPr lang="pt-BR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0840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Gerência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Por que os requisitos mudam?</a:t>
            </a:r>
          </a:p>
          <a:p>
            <a:pPr lvl="1"/>
            <a:r>
              <a:rPr lang="pt-BR"/>
              <a:t>Erros, conflitos e inconsistências nos requisitos</a:t>
            </a:r>
          </a:p>
          <a:p>
            <a:pPr lvl="2"/>
            <a:r>
              <a:rPr lang="pt-BR"/>
              <a:t>Durante a análise e implementação dos requisitos, podem surgir erros e inconsistências que têm que ser corrigidos</a:t>
            </a:r>
          </a:p>
          <a:p>
            <a:pPr lvl="1"/>
            <a:r>
              <a:rPr lang="pt-BR"/>
              <a:t>Evolução do conhecimento do sistema pelos clientes/usuários</a:t>
            </a:r>
          </a:p>
          <a:p>
            <a:pPr lvl="1"/>
            <a:r>
              <a:rPr lang="pt-BR"/>
              <a:t>Problemas técnicos, de planejamento ou de custo</a:t>
            </a:r>
          </a:p>
          <a:p>
            <a:pPr lvl="2"/>
            <a:r>
              <a:rPr lang="pt-BR"/>
              <a:t>Podem surgir problemas durante a implementação de um requisito</a:t>
            </a:r>
          </a:p>
          <a:p>
            <a:pPr lvl="2"/>
            <a:r>
              <a:rPr lang="pt-BR"/>
              <a:t>O custo (ou o tempo) de implementação pode ser muito alto.</a:t>
            </a:r>
          </a:p>
        </p:txBody>
      </p:sp>
    </p:spTree>
    <p:extLst>
      <p:ext uri="{BB962C8B-B14F-4D97-AF65-F5344CB8AC3E}">
        <p14:creationId xmlns:p14="http://schemas.microsoft.com/office/powerpoint/2010/main" val="336485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Gerência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Requisitos estáveis X requisitos voláteis</a:t>
            </a:r>
          </a:p>
          <a:p>
            <a:pPr lvl="1"/>
            <a:r>
              <a:rPr lang="pt-BR"/>
              <a:t>Alterações nos requisitos ocorrem durante as fases de levantamento, análise e validação dos requisitos e até mesmo após o sistema estar operacional</a:t>
            </a:r>
          </a:p>
          <a:p>
            <a:pPr lvl="1"/>
            <a:r>
              <a:rPr lang="pt-BR"/>
              <a:t>Alguns requisitos estão mais sujeitos a mudanças (voláteis) do que outros (estáveis)</a:t>
            </a:r>
          </a:p>
          <a:p>
            <a:pPr lvl="1"/>
            <a:r>
              <a:rPr lang="pt-BR"/>
              <a:t>Normalmente:</a:t>
            </a:r>
          </a:p>
          <a:p>
            <a:pPr lvl="2"/>
            <a:r>
              <a:rPr lang="pt-BR"/>
              <a:t>Os </a:t>
            </a:r>
            <a:r>
              <a:rPr lang="pt-BR" u="sng"/>
              <a:t>requisitos estáveis </a:t>
            </a:r>
            <a:r>
              <a:rPr lang="pt-BR"/>
              <a:t>estão associados à essência do sistema e ao seu domínio de aplicação</a:t>
            </a:r>
          </a:p>
          <a:p>
            <a:pPr lvl="3"/>
            <a:r>
              <a:rPr lang="pt-BR"/>
              <a:t>Atividade principal que está sendo informatizada</a:t>
            </a:r>
          </a:p>
          <a:p>
            <a:pPr lvl="2"/>
            <a:r>
              <a:rPr lang="pt-BR"/>
              <a:t>Os </a:t>
            </a:r>
            <a:r>
              <a:rPr lang="pt-BR" u="sng"/>
              <a:t>requisitos voláteis </a:t>
            </a:r>
            <a:r>
              <a:rPr lang="pt-BR"/>
              <a:t>são específicos de uma instância do sistema para um cliente e para o contexto particular</a:t>
            </a:r>
          </a:p>
          <a:p>
            <a:pPr lvl="3"/>
            <a:r>
              <a:rPr lang="pt-BR"/>
              <a:t>Política governamental que rege a atividade.</a:t>
            </a:r>
          </a:p>
          <a:p>
            <a:pPr lvl="2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22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738"/>
          </a:xfrm>
        </p:spPr>
        <p:txBody>
          <a:bodyPr/>
          <a:lstStyle/>
          <a:p>
            <a:r>
              <a:rPr lang="pt-BR"/>
              <a:t>Gerência de requisitos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538" y="1501863"/>
            <a:ext cx="4267200" cy="48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1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738"/>
          </a:xfrm>
        </p:spPr>
        <p:txBody>
          <a:bodyPr/>
          <a:lstStyle/>
          <a:p>
            <a:r>
              <a:rPr lang="pt-BR"/>
              <a:t>Gerência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Solicitação de mudança:</a:t>
            </a:r>
          </a:p>
          <a:p>
            <a:pPr lvl="1"/>
            <a:r>
              <a:rPr lang="pt-BR"/>
              <a:t>Uma solicitação de mudança nos requisitos pode ser originada a partir de:</a:t>
            </a:r>
          </a:p>
          <a:p>
            <a:pPr lvl="2"/>
            <a:r>
              <a:rPr lang="pt-BR"/>
              <a:t>Uma mudança do requisito em si</a:t>
            </a:r>
          </a:p>
          <a:p>
            <a:pPr lvl="2"/>
            <a:r>
              <a:rPr lang="pt-BR"/>
              <a:t>A descoberta de uma inconsistência entre requisitos</a:t>
            </a:r>
          </a:p>
          <a:p>
            <a:pPr lvl="2"/>
            <a:r>
              <a:rPr lang="pt-BR"/>
              <a:t>A descoberta de uma inconsistência entre o requisito e outro produto do ciclo de desenvolvimento (planos, testes, ...)</a:t>
            </a:r>
          </a:p>
          <a:p>
            <a:pPr lvl="1"/>
            <a:r>
              <a:rPr lang="pt-BR"/>
              <a:t>Pode ser submetida por qualquer um dos stakeholders ou por um subconjunto deles</a:t>
            </a:r>
          </a:p>
        </p:txBody>
      </p:sp>
    </p:spTree>
    <p:extLst>
      <p:ext uri="{BB962C8B-B14F-4D97-AF65-F5344CB8AC3E}">
        <p14:creationId xmlns:p14="http://schemas.microsoft.com/office/powerpoint/2010/main" val="368436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738"/>
          </a:xfrm>
        </p:spPr>
        <p:txBody>
          <a:bodyPr/>
          <a:lstStyle/>
          <a:p>
            <a:r>
              <a:rPr lang="pt-BR"/>
              <a:t>Gerência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Analisar o impacto da mudança envolve:</a:t>
            </a:r>
          </a:p>
          <a:p>
            <a:pPr lvl="1"/>
            <a:r>
              <a:rPr lang="pt-BR"/>
              <a:t>Analisar que outros requisitos podem ser afetados pela mudança</a:t>
            </a:r>
          </a:p>
          <a:p>
            <a:pPr lvl="1"/>
            <a:r>
              <a:rPr lang="pt-BR"/>
              <a:t>Qual o custo da mudança?</a:t>
            </a:r>
          </a:p>
          <a:p>
            <a:pPr lvl="1"/>
            <a:r>
              <a:rPr lang="pt-BR"/>
              <a:t>Qual o risco da  mudança?</a:t>
            </a:r>
          </a:p>
          <a:p>
            <a:pPr lvl="1"/>
            <a:r>
              <a:rPr lang="pt-BR"/>
              <a:t>A tecnologia suporta a mudança?</a:t>
            </a:r>
          </a:p>
          <a:p>
            <a:pPr lvl="1"/>
            <a:r>
              <a:rPr lang="pt-BR"/>
              <a:t>Que trabalhos do projeto já foram executados e que terão que ser refeitos (retrabalho)?</a:t>
            </a:r>
          </a:p>
          <a:p>
            <a:pPr marL="457200" lvl="1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180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A8ED47-ACFB-45A8-BE6D-C81C146D5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4EEF9-32DD-47F0-BB69-A5E75CD84919}">
  <ds:schemaRefs>
    <ds:schemaRef ds:uri="065bfa9c-086b-4342-9f95-2b7c135fd06b"/>
    <ds:schemaRef ds:uri="c1527765-ead9-4985-ae14-255d4b6876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40F79B-C9E6-4DBB-89A9-436ACB556B7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do Office</vt:lpstr>
      <vt:lpstr>Engenharia de Requisitos  Gerência de requisitos</vt:lpstr>
      <vt:lpstr>Engenharia de Requisitos</vt:lpstr>
      <vt:lpstr>Gerência de requisitos</vt:lpstr>
      <vt:lpstr>Gerência de requisitos</vt:lpstr>
      <vt:lpstr>Gerência de requisitos</vt:lpstr>
      <vt:lpstr>Gerência de requisitos</vt:lpstr>
      <vt:lpstr>Gerência de requisitos</vt:lpstr>
      <vt:lpstr>Gerência de requisitos</vt:lpstr>
      <vt:lpstr>Gerência de requisitos</vt:lpstr>
      <vt:lpstr>Gerência de requisitos</vt:lpstr>
      <vt:lpstr>Gerência de requisitos</vt:lpstr>
      <vt:lpstr>Gerência de requisitos</vt:lpstr>
      <vt:lpstr>Gerenciamento de requisitos</vt:lpstr>
      <vt:lpstr>Podcast 1</vt:lpstr>
      <vt:lpstr>Atividade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Requisitos  Gerência de requisitos</dc:title>
  <dc:creator>Patricia de Bassi</dc:creator>
  <cp:revision>1</cp:revision>
  <dcterms:created xsi:type="dcterms:W3CDTF">2020-10-14T17:59:20Z</dcterms:created>
  <dcterms:modified xsi:type="dcterms:W3CDTF">2023-10-19T00:26:59Z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