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74" r:id="rId6"/>
    <p:sldId id="257" r:id="rId7"/>
    <p:sldId id="275" r:id="rId8"/>
    <p:sldId id="258" r:id="rId9"/>
    <p:sldId id="259" r:id="rId10"/>
    <p:sldId id="261" r:id="rId11"/>
    <p:sldId id="260" r:id="rId12"/>
    <p:sldId id="262" r:id="rId13"/>
    <p:sldId id="264" r:id="rId14"/>
    <p:sldId id="263" r:id="rId15"/>
    <p:sldId id="265" r:id="rId16"/>
    <p:sldId id="266" r:id="rId17"/>
    <p:sldId id="267" r:id="rId18"/>
    <p:sldId id="268" r:id="rId19"/>
    <p:sldId id="269" r:id="rId20"/>
    <p:sldId id="271" r:id="rId21"/>
    <p:sldId id="270" r:id="rId22"/>
    <p:sldId id="272" r:id="rId2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A79D4A-9330-4BD9-AF85-DE27117074E6}" v="1" dt="2023-10-24T00:57:55.958"/>
    <p1510:client id="{A226C06D-E5C0-3D43-7F7F-9C0C015B0C08}" v="2" dt="2023-10-24T00:20:33.166"/>
    <p1510:client id="{F9B50770-2512-4DAB-920C-C0649C3E5FD1}" v="2" dt="2023-10-19T00:44:37.1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SAN KAORI IZAWA" userId="S::susan.izawa@utp.edu.br::b67a9d83-4264-47f2-9528-793b714cd44f" providerId="AD" clId="Web-{25A79D4A-9330-4BD9-AF85-DE27117074E6}"/>
    <pc:docChg chg="sldOrd">
      <pc:chgData name="SUSAN KAORI IZAWA" userId="S::susan.izawa@utp.edu.br::b67a9d83-4264-47f2-9528-793b714cd44f" providerId="AD" clId="Web-{25A79D4A-9330-4BD9-AF85-DE27117074E6}" dt="2023-10-24T00:57:55.958" v="0"/>
      <pc:docMkLst>
        <pc:docMk/>
      </pc:docMkLst>
      <pc:sldChg chg="ord">
        <pc:chgData name="SUSAN KAORI IZAWA" userId="S::susan.izawa@utp.edu.br::b67a9d83-4264-47f2-9528-793b714cd44f" providerId="AD" clId="Web-{25A79D4A-9330-4BD9-AF85-DE27117074E6}" dt="2023-10-24T00:57:55.958" v="0"/>
        <pc:sldMkLst>
          <pc:docMk/>
          <pc:sldMk cId="3090621750" sldId="263"/>
        </pc:sldMkLst>
      </pc:sldChg>
    </pc:docChg>
  </pc:docChgLst>
  <pc:docChgLst>
    <pc:chgData name="LUCAS GABRIEL RODRIGUES CACHEL" userId="S::lucas.cachel@utp.edu.br::2b5eb774-4133-4246-8892-d80bdaeb1d97" providerId="AD" clId="Web-{F9B50770-2512-4DAB-920C-C0649C3E5FD1}"/>
    <pc:docChg chg="modSld">
      <pc:chgData name="LUCAS GABRIEL RODRIGUES CACHEL" userId="S::lucas.cachel@utp.edu.br::2b5eb774-4133-4246-8892-d80bdaeb1d97" providerId="AD" clId="Web-{F9B50770-2512-4DAB-920C-C0649C3E5FD1}" dt="2023-10-19T00:44:37.192" v="1" actId="1076"/>
      <pc:docMkLst>
        <pc:docMk/>
      </pc:docMkLst>
      <pc:sldChg chg="modSp">
        <pc:chgData name="LUCAS GABRIEL RODRIGUES CACHEL" userId="S::lucas.cachel@utp.edu.br::2b5eb774-4133-4246-8892-d80bdaeb1d97" providerId="AD" clId="Web-{F9B50770-2512-4DAB-920C-C0649C3E5FD1}" dt="2023-10-19T00:44:37.192" v="1" actId="1076"/>
        <pc:sldMkLst>
          <pc:docMk/>
          <pc:sldMk cId="2438720034" sldId="272"/>
        </pc:sldMkLst>
        <pc:spChg chg="mod">
          <ac:chgData name="LUCAS GABRIEL RODRIGUES CACHEL" userId="S::lucas.cachel@utp.edu.br::2b5eb774-4133-4246-8892-d80bdaeb1d97" providerId="AD" clId="Web-{F9B50770-2512-4DAB-920C-C0649C3E5FD1}" dt="2023-10-19T00:44:37.192" v="1" actId="1076"/>
          <ac:spMkLst>
            <pc:docMk/>
            <pc:sldMk cId="2438720034" sldId="272"/>
            <ac:spMk id="3" creationId="{1C59DA41-7100-456B-BE34-C3A47A556F23}"/>
          </ac:spMkLst>
        </pc:spChg>
      </pc:sldChg>
    </pc:docChg>
  </pc:docChgLst>
  <pc:docChgLst>
    <pc:chgData name="BRUNO LEANDRO DINIZ" userId="S::bruno.diniz1@utp.edu.br::ed67dcc8-5613-42bf-a123-97ed9be02d9d" providerId="AD" clId="Web-{A226C06D-E5C0-3D43-7F7F-9C0C015B0C08}"/>
    <pc:docChg chg="sldOrd">
      <pc:chgData name="BRUNO LEANDRO DINIZ" userId="S::bruno.diniz1@utp.edu.br::ed67dcc8-5613-42bf-a123-97ed9be02d9d" providerId="AD" clId="Web-{A226C06D-E5C0-3D43-7F7F-9C0C015B0C08}" dt="2023-10-24T00:20:33.166" v="1"/>
      <pc:docMkLst>
        <pc:docMk/>
      </pc:docMkLst>
      <pc:sldChg chg="ord">
        <pc:chgData name="BRUNO LEANDRO DINIZ" userId="S::bruno.diniz1@utp.edu.br::ed67dcc8-5613-42bf-a123-97ed9be02d9d" providerId="AD" clId="Web-{A226C06D-E5C0-3D43-7F7F-9C0C015B0C08}" dt="2023-10-24T00:19:48.678" v="0"/>
        <pc:sldMkLst>
          <pc:docMk/>
          <pc:sldMk cId="3961177566" sldId="260"/>
        </pc:sldMkLst>
      </pc:sldChg>
      <pc:sldChg chg="ord">
        <pc:chgData name="BRUNO LEANDRO DINIZ" userId="S::bruno.diniz1@utp.edu.br::ed67dcc8-5613-42bf-a123-97ed9be02d9d" providerId="AD" clId="Web-{A226C06D-E5C0-3D43-7F7F-9C0C015B0C08}" dt="2023-10-24T00:20:33.166" v="1"/>
        <pc:sldMkLst>
          <pc:docMk/>
          <pc:sldMk cId="2145694440" sldId="270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4E570C-D42E-40F2-8C21-ECD5AABB9729}" type="doc">
      <dgm:prSet loTypeId="urn:microsoft.com/office/officeart/2009/3/layout/IncreasingArrows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D02FE437-D457-4517-B989-AAF81AF01C4A}">
      <dgm:prSet phldrT="[Texto]"/>
      <dgm:spPr/>
      <dgm:t>
        <a:bodyPr/>
        <a:lstStyle/>
        <a:p>
          <a:r>
            <a:rPr lang="pt-BR"/>
            <a:t>Elicitação de requisitos</a:t>
          </a:r>
        </a:p>
      </dgm:t>
    </dgm:pt>
    <dgm:pt modelId="{9A0B296E-2B19-4013-AB7B-9F343E4B7F95}" type="parTrans" cxnId="{95BA187F-D3FB-4858-A1C1-940F9F134E38}">
      <dgm:prSet/>
      <dgm:spPr/>
      <dgm:t>
        <a:bodyPr/>
        <a:lstStyle/>
        <a:p>
          <a:endParaRPr lang="pt-BR"/>
        </a:p>
      </dgm:t>
    </dgm:pt>
    <dgm:pt modelId="{E8554E8E-FCD4-42BE-B57F-882A2A809A0B}" type="sibTrans" cxnId="{95BA187F-D3FB-4858-A1C1-940F9F134E38}">
      <dgm:prSet/>
      <dgm:spPr/>
      <dgm:t>
        <a:bodyPr/>
        <a:lstStyle/>
        <a:p>
          <a:endParaRPr lang="pt-BR"/>
        </a:p>
      </dgm:t>
    </dgm:pt>
    <dgm:pt modelId="{5F027F48-371C-49D3-B460-8543BED2AC44}">
      <dgm:prSet phldrT="[Texto]"/>
      <dgm:spPr/>
      <dgm:t>
        <a:bodyPr/>
        <a:lstStyle/>
        <a:p>
          <a:r>
            <a:rPr lang="pt-BR"/>
            <a:t>Levantamento dos requisitos</a:t>
          </a:r>
        </a:p>
        <a:p>
          <a:r>
            <a:rPr lang="pt-BR"/>
            <a:t>Análise dos requisitos</a:t>
          </a:r>
        </a:p>
        <a:p>
          <a:r>
            <a:rPr lang="pt-BR"/>
            <a:t>Verificação e validação</a:t>
          </a:r>
        </a:p>
        <a:p>
          <a:r>
            <a:rPr lang="pt-BR"/>
            <a:t>Gerenciamento dos requisitos</a:t>
          </a:r>
        </a:p>
        <a:p>
          <a:endParaRPr lang="pt-BR"/>
        </a:p>
      </dgm:t>
    </dgm:pt>
    <dgm:pt modelId="{3AA44E96-901D-4870-B69D-0F43CCE2DDD2}" type="parTrans" cxnId="{997EF337-AE10-4E22-BDD0-95662FFE629F}">
      <dgm:prSet/>
      <dgm:spPr/>
      <dgm:t>
        <a:bodyPr/>
        <a:lstStyle/>
        <a:p>
          <a:endParaRPr lang="pt-BR"/>
        </a:p>
      </dgm:t>
    </dgm:pt>
    <dgm:pt modelId="{86125BB0-4CE5-43D5-9479-EDE24FBF2540}" type="sibTrans" cxnId="{997EF337-AE10-4E22-BDD0-95662FFE629F}">
      <dgm:prSet/>
      <dgm:spPr/>
      <dgm:t>
        <a:bodyPr/>
        <a:lstStyle/>
        <a:p>
          <a:endParaRPr lang="pt-BR"/>
        </a:p>
      </dgm:t>
    </dgm:pt>
    <dgm:pt modelId="{DAEE4EFC-F71A-4203-95A0-547E64835DD5}">
      <dgm:prSet phldrT="[Texto]"/>
      <dgm:spPr/>
      <dgm:t>
        <a:bodyPr/>
        <a:lstStyle/>
        <a:p>
          <a:r>
            <a:rPr lang="pt-BR"/>
            <a:t>Construção do software</a:t>
          </a:r>
        </a:p>
      </dgm:t>
    </dgm:pt>
    <dgm:pt modelId="{A2D47B44-52A9-4A18-A4EB-780B54E72129}" type="parTrans" cxnId="{7E5CCA2E-F054-4B40-9D61-E7772FF6847A}">
      <dgm:prSet/>
      <dgm:spPr/>
      <dgm:t>
        <a:bodyPr/>
        <a:lstStyle/>
        <a:p>
          <a:endParaRPr lang="pt-BR"/>
        </a:p>
      </dgm:t>
    </dgm:pt>
    <dgm:pt modelId="{AE522FD8-2395-496B-A7A3-C2AE3B00F892}" type="sibTrans" cxnId="{7E5CCA2E-F054-4B40-9D61-E7772FF6847A}">
      <dgm:prSet/>
      <dgm:spPr/>
      <dgm:t>
        <a:bodyPr/>
        <a:lstStyle/>
        <a:p>
          <a:endParaRPr lang="pt-BR"/>
        </a:p>
      </dgm:t>
    </dgm:pt>
    <dgm:pt modelId="{65703180-9A60-4578-88FC-90662EBC0C4A}" type="pres">
      <dgm:prSet presAssocID="{2D4E570C-D42E-40F2-8C21-ECD5AABB9729}" presName="Name0" presStyleCnt="0">
        <dgm:presLayoutVars>
          <dgm:chMax val="5"/>
          <dgm:chPref val="5"/>
          <dgm:dir/>
          <dgm:animLvl val="lvl"/>
        </dgm:presLayoutVars>
      </dgm:prSet>
      <dgm:spPr/>
    </dgm:pt>
    <dgm:pt modelId="{4C7EA765-05BF-4AFE-BFBD-9938CBC598A3}" type="pres">
      <dgm:prSet presAssocID="{D02FE437-D457-4517-B989-AAF81AF01C4A}" presName="parentText1" presStyleLbl="node1" presStyleIdx="0" presStyleCnt="2">
        <dgm:presLayoutVars>
          <dgm:chMax/>
          <dgm:chPref val="3"/>
          <dgm:bulletEnabled val="1"/>
        </dgm:presLayoutVars>
      </dgm:prSet>
      <dgm:spPr/>
    </dgm:pt>
    <dgm:pt modelId="{775CFB15-9986-4157-9DED-1684BBD7E573}" type="pres">
      <dgm:prSet presAssocID="{D02FE437-D457-4517-B989-AAF81AF01C4A}" presName="childText1" presStyleLbl="solidAlignAcc1" presStyleIdx="0" presStyleCnt="1">
        <dgm:presLayoutVars>
          <dgm:chMax val="0"/>
          <dgm:chPref val="0"/>
          <dgm:bulletEnabled val="1"/>
        </dgm:presLayoutVars>
      </dgm:prSet>
      <dgm:spPr/>
    </dgm:pt>
    <dgm:pt modelId="{C2C17777-0F6E-41B8-B34B-F3EAEFB0F318}" type="pres">
      <dgm:prSet presAssocID="{DAEE4EFC-F71A-4203-95A0-547E64835DD5}" presName="parentText2" presStyleLbl="node1" presStyleIdx="1" presStyleCnt="2">
        <dgm:presLayoutVars>
          <dgm:chMax/>
          <dgm:chPref val="3"/>
          <dgm:bulletEnabled val="1"/>
        </dgm:presLayoutVars>
      </dgm:prSet>
      <dgm:spPr/>
    </dgm:pt>
  </dgm:ptLst>
  <dgm:cxnLst>
    <dgm:cxn modelId="{7E5CCA2E-F054-4B40-9D61-E7772FF6847A}" srcId="{2D4E570C-D42E-40F2-8C21-ECD5AABB9729}" destId="{DAEE4EFC-F71A-4203-95A0-547E64835DD5}" srcOrd="1" destOrd="0" parTransId="{A2D47B44-52A9-4A18-A4EB-780B54E72129}" sibTransId="{AE522FD8-2395-496B-A7A3-C2AE3B00F892}"/>
    <dgm:cxn modelId="{30531A37-6D19-491D-82FB-812FF3C0EB0C}" type="presOf" srcId="{5F027F48-371C-49D3-B460-8543BED2AC44}" destId="{775CFB15-9986-4157-9DED-1684BBD7E573}" srcOrd="0" destOrd="0" presId="urn:microsoft.com/office/officeart/2009/3/layout/IncreasingArrowsProcess"/>
    <dgm:cxn modelId="{997EF337-AE10-4E22-BDD0-95662FFE629F}" srcId="{D02FE437-D457-4517-B989-AAF81AF01C4A}" destId="{5F027F48-371C-49D3-B460-8543BED2AC44}" srcOrd="0" destOrd="0" parTransId="{3AA44E96-901D-4870-B69D-0F43CCE2DDD2}" sibTransId="{86125BB0-4CE5-43D5-9479-EDE24FBF2540}"/>
    <dgm:cxn modelId="{5CBB6C4F-849A-4C50-A9B9-0E46FA26F813}" type="presOf" srcId="{DAEE4EFC-F71A-4203-95A0-547E64835DD5}" destId="{C2C17777-0F6E-41B8-B34B-F3EAEFB0F318}" srcOrd="0" destOrd="0" presId="urn:microsoft.com/office/officeart/2009/3/layout/IncreasingArrowsProcess"/>
    <dgm:cxn modelId="{E1DE915A-F8C8-4635-A2DE-A6962A0316C8}" type="presOf" srcId="{2D4E570C-D42E-40F2-8C21-ECD5AABB9729}" destId="{65703180-9A60-4578-88FC-90662EBC0C4A}" srcOrd="0" destOrd="0" presId="urn:microsoft.com/office/officeart/2009/3/layout/IncreasingArrowsProcess"/>
    <dgm:cxn modelId="{95BA187F-D3FB-4858-A1C1-940F9F134E38}" srcId="{2D4E570C-D42E-40F2-8C21-ECD5AABB9729}" destId="{D02FE437-D457-4517-B989-AAF81AF01C4A}" srcOrd="0" destOrd="0" parTransId="{9A0B296E-2B19-4013-AB7B-9F343E4B7F95}" sibTransId="{E8554E8E-FCD4-42BE-B57F-882A2A809A0B}"/>
    <dgm:cxn modelId="{28D347C4-AE1B-462C-8A64-F48B11500F8B}" type="presOf" srcId="{D02FE437-D457-4517-B989-AAF81AF01C4A}" destId="{4C7EA765-05BF-4AFE-BFBD-9938CBC598A3}" srcOrd="0" destOrd="0" presId="urn:microsoft.com/office/officeart/2009/3/layout/IncreasingArrowsProcess"/>
    <dgm:cxn modelId="{A2583E54-ECA1-4183-A3D4-537EEAFE7631}" type="presParOf" srcId="{65703180-9A60-4578-88FC-90662EBC0C4A}" destId="{4C7EA765-05BF-4AFE-BFBD-9938CBC598A3}" srcOrd="0" destOrd="0" presId="urn:microsoft.com/office/officeart/2009/3/layout/IncreasingArrowsProcess"/>
    <dgm:cxn modelId="{D9850FC2-87EA-4494-BEA4-9E679FEA4B27}" type="presParOf" srcId="{65703180-9A60-4578-88FC-90662EBC0C4A}" destId="{775CFB15-9986-4157-9DED-1684BBD7E573}" srcOrd="1" destOrd="0" presId="urn:microsoft.com/office/officeart/2009/3/layout/IncreasingArrowsProcess"/>
    <dgm:cxn modelId="{0969C2D5-3A5F-488E-B267-B220E2F5942B}" type="presParOf" srcId="{65703180-9A60-4578-88FC-90662EBC0C4A}" destId="{C2C17777-0F6E-41B8-B34B-F3EAEFB0F318}" srcOrd="2" destOrd="0" presId="urn:microsoft.com/office/officeart/2009/3/layout/IncreasingArrows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EEC1A71-1842-461C-B9D8-8DE55698B390}" type="doc">
      <dgm:prSet loTypeId="urn:microsoft.com/office/officeart/2008/layout/RadialCluster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E96A4B12-EF7D-47F6-B05D-138280C9F945}">
      <dgm:prSet phldrT="[Texto]"/>
      <dgm:spPr/>
      <dgm:t>
        <a:bodyPr/>
        <a:lstStyle/>
        <a:p>
          <a:r>
            <a:rPr lang="pt-BR"/>
            <a:t>Construção de Software</a:t>
          </a:r>
        </a:p>
      </dgm:t>
    </dgm:pt>
    <dgm:pt modelId="{BB2407FA-5C62-4345-A069-AD161C8631BE}" type="parTrans" cxnId="{4589B254-5763-4D4D-A713-4D3084FB07AA}">
      <dgm:prSet/>
      <dgm:spPr/>
      <dgm:t>
        <a:bodyPr/>
        <a:lstStyle/>
        <a:p>
          <a:endParaRPr lang="pt-BR"/>
        </a:p>
      </dgm:t>
    </dgm:pt>
    <dgm:pt modelId="{F9FC8443-3CE9-47BB-A23B-2AC28349C2F5}" type="sibTrans" cxnId="{4589B254-5763-4D4D-A713-4D3084FB07AA}">
      <dgm:prSet/>
      <dgm:spPr/>
      <dgm:t>
        <a:bodyPr/>
        <a:lstStyle/>
        <a:p>
          <a:endParaRPr lang="pt-BR"/>
        </a:p>
      </dgm:t>
    </dgm:pt>
    <dgm:pt modelId="{017B3F64-108A-4E56-89E9-208D21F9FAF0}">
      <dgm:prSet phldrT="[Texto]"/>
      <dgm:spPr/>
      <dgm:t>
        <a:bodyPr/>
        <a:lstStyle/>
        <a:p>
          <a:r>
            <a:rPr lang="pt-BR"/>
            <a:t>Implemen-tação</a:t>
          </a:r>
        </a:p>
      </dgm:t>
    </dgm:pt>
    <dgm:pt modelId="{093E5519-ECAF-455B-995E-6435C3D74C4E}" type="parTrans" cxnId="{4110865C-E8C3-4E85-8704-CD25FF938ED6}">
      <dgm:prSet/>
      <dgm:spPr/>
      <dgm:t>
        <a:bodyPr/>
        <a:lstStyle/>
        <a:p>
          <a:endParaRPr lang="pt-BR"/>
        </a:p>
      </dgm:t>
    </dgm:pt>
    <dgm:pt modelId="{910D7580-4B88-4B0D-BA64-7F05FA0D8EC7}" type="sibTrans" cxnId="{4110865C-E8C3-4E85-8704-CD25FF938ED6}">
      <dgm:prSet/>
      <dgm:spPr/>
      <dgm:t>
        <a:bodyPr/>
        <a:lstStyle/>
        <a:p>
          <a:endParaRPr lang="pt-BR"/>
        </a:p>
      </dgm:t>
    </dgm:pt>
    <dgm:pt modelId="{D9B99F0D-919B-417C-8044-843E1AFD9F04}">
      <dgm:prSet phldrT="[Texto]"/>
      <dgm:spPr/>
      <dgm:t>
        <a:bodyPr/>
        <a:lstStyle/>
        <a:p>
          <a:r>
            <a:rPr lang="pt-BR"/>
            <a:t>Verifica-ção</a:t>
          </a:r>
        </a:p>
      </dgm:t>
    </dgm:pt>
    <dgm:pt modelId="{786580AA-0B87-4F2D-85D0-9555BB90B6A7}" type="parTrans" cxnId="{3C34557E-D06C-4225-A2DD-E3BF3076844C}">
      <dgm:prSet/>
      <dgm:spPr/>
      <dgm:t>
        <a:bodyPr/>
        <a:lstStyle/>
        <a:p>
          <a:endParaRPr lang="pt-BR"/>
        </a:p>
      </dgm:t>
    </dgm:pt>
    <dgm:pt modelId="{B8300770-FB6F-4682-AFB6-208C800D1F49}" type="sibTrans" cxnId="{3C34557E-D06C-4225-A2DD-E3BF3076844C}">
      <dgm:prSet/>
      <dgm:spPr/>
      <dgm:t>
        <a:bodyPr/>
        <a:lstStyle/>
        <a:p>
          <a:endParaRPr lang="pt-BR"/>
        </a:p>
      </dgm:t>
    </dgm:pt>
    <dgm:pt modelId="{A51E90BA-5F34-4CD9-8E67-145646E61B13}">
      <dgm:prSet phldrT="[Texto]"/>
      <dgm:spPr/>
      <dgm:t>
        <a:bodyPr/>
        <a:lstStyle/>
        <a:p>
          <a:r>
            <a:rPr lang="pt-BR"/>
            <a:t>Testes</a:t>
          </a:r>
        </a:p>
      </dgm:t>
    </dgm:pt>
    <dgm:pt modelId="{E8163518-A0D8-4C80-9433-06CC689408A9}" type="parTrans" cxnId="{ACB28266-5EF7-4C41-9F23-48FA5D1F6A47}">
      <dgm:prSet/>
      <dgm:spPr/>
      <dgm:t>
        <a:bodyPr/>
        <a:lstStyle/>
        <a:p>
          <a:endParaRPr lang="pt-BR"/>
        </a:p>
      </dgm:t>
    </dgm:pt>
    <dgm:pt modelId="{C21E2B47-F9A6-4C78-875C-3A30B23915FB}" type="sibTrans" cxnId="{ACB28266-5EF7-4C41-9F23-48FA5D1F6A47}">
      <dgm:prSet/>
      <dgm:spPr/>
      <dgm:t>
        <a:bodyPr/>
        <a:lstStyle/>
        <a:p>
          <a:endParaRPr lang="pt-BR"/>
        </a:p>
      </dgm:t>
    </dgm:pt>
    <dgm:pt modelId="{78FECDA8-38B8-41FD-8825-A0ABF7EE06C4}">
      <dgm:prSet phldrT="[Texto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pt-BR">
              <a:solidFill>
                <a:schemeClr val="accent1">
                  <a:lumMod val="60000"/>
                  <a:lumOff val="40000"/>
                </a:schemeClr>
              </a:solidFill>
            </a:rPr>
            <a:t>Projeto lógico</a:t>
          </a:r>
        </a:p>
      </dgm:t>
    </dgm:pt>
    <dgm:pt modelId="{ACB8B193-5CDA-4407-91FF-C51FED0C6CA7}" type="parTrans" cxnId="{0BBF6AD6-4204-42FC-BD75-2E6A3497A8BC}">
      <dgm:prSet/>
      <dgm:spPr/>
      <dgm:t>
        <a:bodyPr/>
        <a:lstStyle/>
        <a:p>
          <a:endParaRPr lang="pt-BR"/>
        </a:p>
      </dgm:t>
    </dgm:pt>
    <dgm:pt modelId="{FCA1EDF6-E511-4B8B-AD13-B5FD4393323B}" type="sibTrans" cxnId="{0BBF6AD6-4204-42FC-BD75-2E6A3497A8BC}">
      <dgm:prSet/>
      <dgm:spPr/>
      <dgm:t>
        <a:bodyPr/>
        <a:lstStyle/>
        <a:p>
          <a:endParaRPr lang="pt-BR"/>
        </a:p>
      </dgm:t>
    </dgm:pt>
    <dgm:pt modelId="{7F07A3D4-0D98-4089-BC35-52A7B9177AA4}" type="pres">
      <dgm:prSet presAssocID="{2EEC1A71-1842-461C-B9D8-8DE55698B390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818F64BB-F853-4809-9155-ECA2E9B7EC7B}" type="pres">
      <dgm:prSet presAssocID="{E96A4B12-EF7D-47F6-B05D-138280C9F945}" presName="singleCycle" presStyleCnt="0"/>
      <dgm:spPr/>
    </dgm:pt>
    <dgm:pt modelId="{A7BF1333-BACD-49CB-8D14-60842AC7712C}" type="pres">
      <dgm:prSet presAssocID="{E96A4B12-EF7D-47F6-B05D-138280C9F945}" presName="singleCenter" presStyleLbl="node1" presStyleIdx="0" presStyleCnt="5">
        <dgm:presLayoutVars>
          <dgm:chMax val="7"/>
          <dgm:chPref val="7"/>
        </dgm:presLayoutVars>
      </dgm:prSet>
      <dgm:spPr/>
    </dgm:pt>
    <dgm:pt modelId="{9E24DEFA-E8ED-407E-AF32-B0FE12E91567}" type="pres">
      <dgm:prSet presAssocID="{ACB8B193-5CDA-4407-91FF-C51FED0C6CA7}" presName="Name56" presStyleLbl="parChTrans1D2" presStyleIdx="0" presStyleCnt="4"/>
      <dgm:spPr/>
    </dgm:pt>
    <dgm:pt modelId="{5C129CDA-72DB-4B73-BB1C-0995ACACCD31}" type="pres">
      <dgm:prSet presAssocID="{78FECDA8-38B8-41FD-8825-A0ABF7EE06C4}" presName="text0" presStyleLbl="node1" presStyleIdx="1" presStyleCnt="5">
        <dgm:presLayoutVars>
          <dgm:bulletEnabled val="1"/>
        </dgm:presLayoutVars>
      </dgm:prSet>
      <dgm:spPr/>
    </dgm:pt>
    <dgm:pt modelId="{6CDB1BD6-5B9C-4259-9457-C372EB50F82F}" type="pres">
      <dgm:prSet presAssocID="{093E5519-ECAF-455B-995E-6435C3D74C4E}" presName="Name56" presStyleLbl="parChTrans1D2" presStyleIdx="1" presStyleCnt="4"/>
      <dgm:spPr/>
    </dgm:pt>
    <dgm:pt modelId="{F6C25C70-C7BE-4706-961E-B4986103C7FF}" type="pres">
      <dgm:prSet presAssocID="{017B3F64-108A-4E56-89E9-208D21F9FAF0}" presName="text0" presStyleLbl="node1" presStyleIdx="2" presStyleCnt="5" custScaleX="132661" custScaleY="130508">
        <dgm:presLayoutVars>
          <dgm:bulletEnabled val="1"/>
        </dgm:presLayoutVars>
      </dgm:prSet>
      <dgm:spPr/>
    </dgm:pt>
    <dgm:pt modelId="{84FFAC50-7ECA-42BE-854F-2E229C1DE1A8}" type="pres">
      <dgm:prSet presAssocID="{786580AA-0B87-4F2D-85D0-9555BB90B6A7}" presName="Name56" presStyleLbl="parChTrans1D2" presStyleIdx="2" presStyleCnt="4"/>
      <dgm:spPr/>
    </dgm:pt>
    <dgm:pt modelId="{1286E620-0BF3-49B8-B3F3-528D71880981}" type="pres">
      <dgm:prSet presAssocID="{D9B99F0D-919B-417C-8044-843E1AFD9F04}" presName="text0" presStyleLbl="node1" presStyleIdx="3" presStyleCnt="5">
        <dgm:presLayoutVars>
          <dgm:bulletEnabled val="1"/>
        </dgm:presLayoutVars>
      </dgm:prSet>
      <dgm:spPr/>
    </dgm:pt>
    <dgm:pt modelId="{BE31C63C-AB95-4295-A763-3B3D60242EA2}" type="pres">
      <dgm:prSet presAssocID="{E8163518-A0D8-4C80-9433-06CC689408A9}" presName="Name56" presStyleLbl="parChTrans1D2" presStyleIdx="3" presStyleCnt="4"/>
      <dgm:spPr/>
    </dgm:pt>
    <dgm:pt modelId="{F72B8A85-534F-44FD-9157-454A1B60B8F7}" type="pres">
      <dgm:prSet presAssocID="{A51E90BA-5F34-4CD9-8E67-145646E61B13}" presName="text0" presStyleLbl="node1" presStyleIdx="4" presStyleCnt="5">
        <dgm:presLayoutVars>
          <dgm:bulletEnabled val="1"/>
        </dgm:presLayoutVars>
      </dgm:prSet>
      <dgm:spPr/>
    </dgm:pt>
  </dgm:ptLst>
  <dgm:cxnLst>
    <dgm:cxn modelId="{16C2E42E-3FE5-4F23-A7F2-CB2AAC11FACC}" type="presOf" srcId="{786580AA-0B87-4F2D-85D0-9555BB90B6A7}" destId="{84FFAC50-7ECA-42BE-854F-2E229C1DE1A8}" srcOrd="0" destOrd="0" presId="urn:microsoft.com/office/officeart/2008/layout/RadialCluster"/>
    <dgm:cxn modelId="{9DF8533D-05CE-444C-9B67-BBF0F9C46BC7}" type="presOf" srcId="{2EEC1A71-1842-461C-B9D8-8DE55698B390}" destId="{7F07A3D4-0D98-4089-BC35-52A7B9177AA4}" srcOrd="0" destOrd="0" presId="urn:microsoft.com/office/officeart/2008/layout/RadialCluster"/>
    <dgm:cxn modelId="{4110865C-E8C3-4E85-8704-CD25FF938ED6}" srcId="{E96A4B12-EF7D-47F6-B05D-138280C9F945}" destId="{017B3F64-108A-4E56-89E9-208D21F9FAF0}" srcOrd="1" destOrd="0" parTransId="{093E5519-ECAF-455B-995E-6435C3D74C4E}" sibTransId="{910D7580-4B88-4B0D-BA64-7F05FA0D8EC7}"/>
    <dgm:cxn modelId="{ACB28266-5EF7-4C41-9F23-48FA5D1F6A47}" srcId="{E96A4B12-EF7D-47F6-B05D-138280C9F945}" destId="{A51E90BA-5F34-4CD9-8E67-145646E61B13}" srcOrd="3" destOrd="0" parTransId="{E8163518-A0D8-4C80-9433-06CC689408A9}" sibTransId="{C21E2B47-F9A6-4C78-875C-3A30B23915FB}"/>
    <dgm:cxn modelId="{ED701C70-A4CE-46BE-927D-1EBD3A9A044A}" type="presOf" srcId="{093E5519-ECAF-455B-995E-6435C3D74C4E}" destId="{6CDB1BD6-5B9C-4259-9457-C372EB50F82F}" srcOrd="0" destOrd="0" presId="urn:microsoft.com/office/officeart/2008/layout/RadialCluster"/>
    <dgm:cxn modelId="{14F00552-4091-42BF-9217-B9A4F66E884F}" type="presOf" srcId="{ACB8B193-5CDA-4407-91FF-C51FED0C6CA7}" destId="{9E24DEFA-E8ED-407E-AF32-B0FE12E91567}" srcOrd="0" destOrd="0" presId="urn:microsoft.com/office/officeart/2008/layout/RadialCluster"/>
    <dgm:cxn modelId="{4589B254-5763-4D4D-A713-4D3084FB07AA}" srcId="{2EEC1A71-1842-461C-B9D8-8DE55698B390}" destId="{E96A4B12-EF7D-47F6-B05D-138280C9F945}" srcOrd="0" destOrd="0" parTransId="{BB2407FA-5C62-4345-A069-AD161C8631BE}" sibTransId="{F9FC8443-3CE9-47BB-A23B-2AC28349C2F5}"/>
    <dgm:cxn modelId="{CB19A759-82E1-4AD0-B421-BA2C510691AC}" type="presOf" srcId="{E8163518-A0D8-4C80-9433-06CC689408A9}" destId="{BE31C63C-AB95-4295-A763-3B3D60242EA2}" srcOrd="0" destOrd="0" presId="urn:microsoft.com/office/officeart/2008/layout/RadialCluster"/>
    <dgm:cxn modelId="{3C34557E-D06C-4225-A2DD-E3BF3076844C}" srcId="{E96A4B12-EF7D-47F6-B05D-138280C9F945}" destId="{D9B99F0D-919B-417C-8044-843E1AFD9F04}" srcOrd="2" destOrd="0" parTransId="{786580AA-0B87-4F2D-85D0-9555BB90B6A7}" sibTransId="{B8300770-FB6F-4682-AFB6-208C800D1F49}"/>
    <dgm:cxn modelId="{72FC3F81-869F-4AED-B7CB-4D9FE7989164}" type="presOf" srcId="{E96A4B12-EF7D-47F6-B05D-138280C9F945}" destId="{A7BF1333-BACD-49CB-8D14-60842AC7712C}" srcOrd="0" destOrd="0" presId="urn:microsoft.com/office/officeart/2008/layout/RadialCluster"/>
    <dgm:cxn modelId="{096E0BA7-860C-4BCB-B7E6-1BD7CCEF7319}" type="presOf" srcId="{D9B99F0D-919B-417C-8044-843E1AFD9F04}" destId="{1286E620-0BF3-49B8-B3F3-528D71880981}" srcOrd="0" destOrd="0" presId="urn:microsoft.com/office/officeart/2008/layout/RadialCluster"/>
    <dgm:cxn modelId="{FDE26BA9-81D0-4468-B56C-000F46612FC8}" type="presOf" srcId="{A51E90BA-5F34-4CD9-8E67-145646E61B13}" destId="{F72B8A85-534F-44FD-9157-454A1B60B8F7}" srcOrd="0" destOrd="0" presId="urn:microsoft.com/office/officeart/2008/layout/RadialCluster"/>
    <dgm:cxn modelId="{0BBF6AD6-4204-42FC-BD75-2E6A3497A8BC}" srcId="{E96A4B12-EF7D-47F6-B05D-138280C9F945}" destId="{78FECDA8-38B8-41FD-8825-A0ABF7EE06C4}" srcOrd="0" destOrd="0" parTransId="{ACB8B193-5CDA-4407-91FF-C51FED0C6CA7}" sibTransId="{FCA1EDF6-E511-4B8B-AD13-B5FD4393323B}"/>
    <dgm:cxn modelId="{389F10F1-19DD-49E7-8B04-194DBAE411CC}" type="presOf" srcId="{78FECDA8-38B8-41FD-8825-A0ABF7EE06C4}" destId="{5C129CDA-72DB-4B73-BB1C-0995ACACCD31}" srcOrd="0" destOrd="0" presId="urn:microsoft.com/office/officeart/2008/layout/RadialCluster"/>
    <dgm:cxn modelId="{208D97F7-3129-4A16-A7E7-21ED61A79B77}" type="presOf" srcId="{017B3F64-108A-4E56-89E9-208D21F9FAF0}" destId="{F6C25C70-C7BE-4706-961E-B4986103C7FF}" srcOrd="0" destOrd="0" presId="urn:microsoft.com/office/officeart/2008/layout/RadialCluster"/>
    <dgm:cxn modelId="{041BA49F-DCB2-4F15-BEB0-AF8C4DD9D5E7}" type="presParOf" srcId="{7F07A3D4-0D98-4089-BC35-52A7B9177AA4}" destId="{818F64BB-F853-4809-9155-ECA2E9B7EC7B}" srcOrd="0" destOrd="0" presId="urn:microsoft.com/office/officeart/2008/layout/RadialCluster"/>
    <dgm:cxn modelId="{A5595C2B-E7B6-4C1B-AFB0-3B8B5CAA9ED2}" type="presParOf" srcId="{818F64BB-F853-4809-9155-ECA2E9B7EC7B}" destId="{A7BF1333-BACD-49CB-8D14-60842AC7712C}" srcOrd="0" destOrd="0" presId="urn:microsoft.com/office/officeart/2008/layout/RadialCluster"/>
    <dgm:cxn modelId="{77EC49CD-0019-4FFE-AD5B-2BB2C3A14FCC}" type="presParOf" srcId="{818F64BB-F853-4809-9155-ECA2E9B7EC7B}" destId="{9E24DEFA-E8ED-407E-AF32-B0FE12E91567}" srcOrd="1" destOrd="0" presId="urn:microsoft.com/office/officeart/2008/layout/RadialCluster"/>
    <dgm:cxn modelId="{43AE82CF-2514-475A-8C69-727BB311512C}" type="presParOf" srcId="{818F64BB-F853-4809-9155-ECA2E9B7EC7B}" destId="{5C129CDA-72DB-4B73-BB1C-0995ACACCD31}" srcOrd="2" destOrd="0" presId="urn:microsoft.com/office/officeart/2008/layout/RadialCluster"/>
    <dgm:cxn modelId="{0ED94DA5-8E89-49A3-9AC8-4C5B60DEDEA2}" type="presParOf" srcId="{818F64BB-F853-4809-9155-ECA2E9B7EC7B}" destId="{6CDB1BD6-5B9C-4259-9457-C372EB50F82F}" srcOrd="3" destOrd="0" presId="urn:microsoft.com/office/officeart/2008/layout/RadialCluster"/>
    <dgm:cxn modelId="{5D2DF72A-9C11-4785-B083-87A9D8AA75F6}" type="presParOf" srcId="{818F64BB-F853-4809-9155-ECA2E9B7EC7B}" destId="{F6C25C70-C7BE-4706-961E-B4986103C7FF}" srcOrd="4" destOrd="0" presId="urn:microsoft.com/office/officeart/2008/layout/RadialCluster"/>
    <dgm:cxn modelId="{6A695B18-48AE-4B8F-B7AF-43EA96CE3DFC}" type="presParOf" srcId="{818F64BB-F853-4809-9155-ECA2E9B7EC7B}" destId="{84FFAC50-7ECA-42BE-854F-2E229C1DE1A8}" srcOrd="5" destOrd="0" presId="urn:microsoft.com/office/officeart/2008/layout/RadialCluster"/>
    <dgm:cxn modelId="{099EAEAE-D9B1-4A61-9BDA-DC0A0922E25B}" type="presParOf" srcId="{818F64BB-F853-4809-9155-ECA2E9B7EC7B}" destId="{1286E620-0BF3-49B8-B3F3-528D71880981}" srcOrd="6" destOrd="0" presId="urn:microsoft.com/office/officeart/2008/layout/RadialCluster"/>
    <dgm:cxn modelId="{8254FE42-D156-4550-B6DF-07FD18DCB7C5}" type="presParOf" srcId="{818F64BB-F853-4809-9155-ECA2E9B7EC7B}" destId="{BE31C63C-AB95-4295-A763-3B3D60242EA2}" srcOrd="7" destOrd="0" presId="urn:microsoft.com/office/officeart/2008/layout/RadialCluster"/>
    <dgm:cxn modelId="{2125EDFE-57AA-41D2-82FF-E99D7F40EE77}" type="presParOf" srcId="{818F64BB-F853-4809-9155-ECA2E9B7EC7B}" destId="{F72B8A85-534F-44FD-9157-454A1B60B8F7}" srcOrd="8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5EF2455-07EE-4EB1-87BF-BB71E7D3B92C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0E94A18F-8CC2-4B26-88A2-ADC080DBA40C}">
      <dgm:prSet phldrT="[Texto]"/>
      <dgm:spPr/>
      <dgm:t>
        <a:bodyPr/>
        <a:lstStyle/>
        <a:p>
          <a:r>
            <a:rPr lang="pt-BR"/>
            <a:t>Minimizar a complexidade</a:t>
          </a:r>
        </a:p>
      </dgm:t>
    </dgm:pt>
    <dgm:pt modelId="{1C9B9EAF-6F40-4A92-AD19-B1C314BFA610}" type="parTrans" cxnId="{544FD6C4-824D-4205-9130-24B4FF7001DE}">
      <dgm:prSet/>
      <dgm:spPr/>
      <dgm:t>
        <a:bodyPr/>
        <a:lstStyle/>
        <a:p>
          <a:endParaRPr lang="pt-BR"/>
        </a:p>
      </dgm:t>
    </dgm:pt>
    <dgm:pt modelId="{4AEF2AAF-73B6-433B-AA52-D33D7C55B780}" type="sibTrans" cxnId="{544FD6C4-824D-4205-9130-24B4FF7001DE}">
      <dgm:prSet/>
      <dgm:spPr/>
      <dgm:t>
        <a:bodyPr/>
        <a:lstStyle/>
        <a:p>
          <a:endParaRPr lang="pt-BR"/>
        </a:p>
      </dgm:t>
    </dgm:pt>
    <dgm:pt modelId="{A2CAC98B-1A3B-481F-A7D0-FBAD11D89A04}">
      <dgm:prSet phldrT="[Texto]"/>
      <dgm:spPr/>
      <dgm:t>
        <a:bodyPr/>
        <a:lstStyle/>
        <a:p>
          <a:r>
            <a:rPr lang="pt-BR"/>
            <a:t>Construir para a verificação</a:t>
          </a:r>
        </a:p>
      </dgm:t>
    </dgm:pt>
    <dgm:pt modelId="{61B3E9F4-C8DF-4E7A-8563-199B3E3E71A8}" type="parTrans" cxnId="{2FCD92C6-132C-48A9-9F20-0AB3044561A1}">
      <dgm:prSet/>
      <dgm:spPr/>
      <dgm:t>
        <a:bodyPr/>
        <a:lstStyle/>
        <a:p>
          <a:endParaRPr lang="pt-BR"/>
        </a:p>
      </dgm:t>
    </dgm:pt>
    <dgm:pt modelId="{4A642478-FB9C-4004-B6F7-7E123218F359}" type="sibTrans" cxnId="{2FCD92C6-132C-48A9-9F20-0AB3044561A1}">
      <dgm:prSet/>
      <dgm:spPr/>
      <dgm:t>
        <a:bodyPr/>
        <a:lstStyle/>
        <a:p>
          <a:endParaRPr lang="pt-BR"/>
        </a:p>
      </dgm:t>
    </dgm:pt>
    <dgm:pt modelId="{D4FAD235-E659-4EBB-BA84-00A0CB913ECE}">
      <dgm:prSet phldrT="[Texto]"/>
      <dgm:spPr/>
      <dgm:t>
        <a:bodyPr/>
        <a:lstStyle/>
        <a:p>
          <a:r>
            <a:rPr lang="pt-BR"/>
            <a:t>Reuso</a:t>
          </a:r>
        </a:p>
      </dgm:t>
    </dgm:pt>
    <dgm:pt modelId="{8CEA73E1-216B-44C8-B846-D558E2A2A902}" type="parTrans" cxnId="{8C48506F-545A-4332-B825-C36EFF8975FD}">
      <dgm:prSet/>
      <dgm:spPr/>
      <dgm:t>
        <a:bodyPr/>
        <a:lstStyle/>
        <a:p>
          <a:endParaRPr lang="pt-BR"/>
        </a:p>
      </dgm:t>
    </dgm:pt>
    <dgm:pt modelId="{A768FCBE-1C4E-4BF5-A490-021FEF0ED56C}" type="sibTrans" cxnId="{8C48506F-545A-4332-B825-C36EFF8975FD}">
      <dgm:prSet/>
      <dgm:spPr/>
      <dgm:t>
        <a:bodyPr/>
        <a:lstStyle/>
        <a:p>
          <a:endParaRPr lang="pt-BR"/>
        </a:p>
      </dgm:t>
    </dgm:pt>
    <dgm:pt modelId="{D6A31120-354C-40DE-9044-44F8DE8021DB}">
      <dgm:prSet phldrT="[Texto]"/>
      <dgm:spPr/>
      <dgm:t>
        <a:bodyPr/>
        <a:lstStyle/>
        <a:p>
          <a:r>
            <a:rPr lang="pt-BR"/>
            <a:t>Antecipar a mudança</a:t>
          </a:r>
        </a:p>
      </dgm:t>
    </dgm:pt>
    <dgm:pt modelId="{5F8DCFD3-6F0B-4585-B61E-DA747256F2C0}" type="parTrans" cxnId="{0F7B8828-C5D6-47E6-8023-19539349423F}">
      <dgm:prSet/>
      <dgm:spPr/>
    </dgm:pt>
    <dgm:pt modelId="{6156658D-87BA-4FA2-BBF1-11BC56EF8392}" type="sibTrans" cxnId="{0F7B8828-C5D6-47E6-8023-19539349423F}">
      <dgm:prSet/>
      <dgm:spPr/>
    </dgm:pt>
    <dgm:pt modelId="{ACED2326-D5BC-45A5-9687-F24D86566056}">
      <dgm:prSet phldrT="[Texto]"/>
      <dgm:spPr/>
      <dgm:t>
        <a:bodyPr/>
        <a:lstStyle/>
        <a:p>
          <a:r>
            <a:rPr lang="pt-BR"/>
            <a:t>Padrões em construção</a:t>
          </a:r>
        </a:p>
      </dgm:t>
    </dgm:pt>
    <dgm:pt modelId="{BBD194B3-F3AF-4379-B4FD-C8108731CEFF}" type="parTrans" cxnId="{6C9A6A09-BACD-4B73-8790-E013B78E4905}">
      <dgm:prSet/>
      <dgm:spPr/>
    </dgm:pt>
    <dgm:pt modelId="{C628B9ED-4D08-455D-A3CB-35EF036371C8}" type="sibTrans" cxnId="{6C9A6A09-BACD-4B73-8790-E013B78E4905}">
      <dgm:prSet/>
      <dgm:spPr/>
    </dgm:pt>
    <dgm:pt modelId="{65DDCECE-C815-4D2B-80F6-EA7FC4122122}" type="pres">
      <dgm:prSet presAssocID="{F5EF2455-07EE-4EB1-87BF-BB71E7D3B92C}" presName="Name0" presStyleCnt="0">
        <dgm:presLayoutVars>
          <dgm:chMax val="7"/>
          <dgm:chPref val="7"/>
          <dgm:dir/>
        </dgm:presLayoutVars>
      </dgm:prSet>
      <dgm:spPr/>
    </dgm:pt>
    <dgm:pt modelId="{E824540D-D1BB-40D8-94D1-02A476C7AD2D}" type="pres">
      <dgm:prSet presAssocID="{F5EF2455-07EE-4EB1-87BF-BB71E7D3B92C}" presName="Name1" presStyleCnt="0"/>
      <dgm:spPr/>
    </dgm:pt>
    <dgm:pt modelId="{D592A94B-1785-47C1-9C95-79AC43EA5FA6}" type="pres">
      <dgm:prSet presAssocID="{F5EF2455-07EE-4EB1-87BF-BB71E7D3B92C}" presName="cycle" presStyleCnt="0"/>
      <dgm:spPr/>
    </dgm:pt>
    <dgm:pt modelId="{87986FAA-DFA0-4D20-A365-B0DBC4DACA66}" type="pres">
      <dgm:prSet presAssocID="{F5EF2455-07EE-4EB1-87BF-BB71E7D3B92C}" presName="srcNode" presStyleLbl="node1" presStyleIdx="0" presStyleCnt="5"/>
      <dgm:spPr/>
    </dgm:pt>
    <dgm:pt modelId="{8ABACB51-A980-451E-8D7A-6643FE0298CB}" type="pres">
      <dgm:prSet presAssocID="{F5EF2455-07EE-4EB1-87BF-BB71E7D3B92C}" presName="conn" presStyleLbl="parChTrans1D2" presStyleIdx="0" presStyleCnt="1"/>
      <dgm:spPr/>
    </dgm:pt>
    <dgm:pt modelId="{6F8AB5D1-48F7-4609-8BB2-F8CE491DC21F}" type="pres">
      <dgm:prSet presAssocID="{F5EF2455-07EE-4EB1-87BF-BB71E7D3B92C}" presName="extraNode" presStyleLbl="node1" presStyleIdx="0" presStyleCnt="5"/>
      <dgm:spPr/>
    </dgm:pt>
    <dgm:pt modelId="{46B8CDBE-2B06-4311-BBE5-DD437C377457}" type="pres">
      <dgm:prSet presAssocID="{F5EF2455-07EE-4EB1-87BF-BB71E7D3B92C}" presName="dstNode" presStyleLbl="node1" presStyleIdx="0" presStyleCnt="5"/>
      <dgm:spPr/>
    </dgm:pt>
    <dgm:pt modelId="{B8F5EEB3-E9CE-43F6-AD60-A45E2C364105}" type="pres">
      <dgm:prSet presAssocID="{0E94A18F-8CC2-4B26-88A2-ADC080DBA40C}" presName="text_1" presStyleLbl="node1" presStyleIdx="0" presStyleCnt="5">
        <dgm:presLayoutVars>
          <dgm:bulletEnabled val="1"/>
        </dgm:presLayoutVars>
      </dgm:prSet>
      <dgm:spPr/>
    </dgm:pt>
    <dgm:pt modelId="{59C790FE-E633-4F82-B0FD-59A62689CD1E}" type="pres">
      <dgm:prSet presAssocID="{0E94A18F-8CC2-4B26-88A2-ADC080DBA40C}" presName="accent_1" presStyleCnt="0"/>
      <dgm:spPr/>
    </dgm:pt>
    <dgm:pt modelId="{7F5D2012-7A40-4B65-BAA1-CDE8CBFD4E79}" type="pres">
      <dgm:prSet presAssocID="{0E94A18F-8CC2-4B26-88A2-ADC080DBA40C}" presName="accentRepeatNode" presStyleLbl="solidFgAcc1" presStyleIdx="0" presStyleCnt="5"/>
      <dgm:spPr/>
    </dgm:pt>
    <dgm:pt modelId="{0B3EA323-1568-41E6-86C3-799F1DAD540E}" type="pres">
      <dgm:prSet presAssocID="{D6A31120-354C-40DE-9044-44F8DE8021DB}" presName="text_2" presStyleLbl="node1" presStyleIdx="1" presStyleCnt="5">
        <dgm:presLayoutVars>
          <dgm:bulletEnabled val="1"/>
        </dgm:presLayoutVars>
      </dgm:prSet>
      <dgm:spPr/>
    </dgm:pt>
    <dgm:pt modelId="{1AD7BD7D-A6D7-49F2-8180-920E6916E465}" type="pres">
      <dgm:prSet presAssocID="{D6A31120-354C-40DE-9044-44F8DE8021DB}" presName="accent_2" presStyleCnt="0"/>
      <dgm:spPr/>
    </dgm:pt>
    <dgm:pt modelId="{3C3FC2A2-D190-4746-A878-38C71F941618}" type="pres">
      <dgm:prSet presAssocID="{D6A31120-354C-40DE-9044-44F8DE8021DB}" presName="accentRepeatNode" presStyleLbl="solidFgAcc1" presStyleIdx="1" presStyleCnt="5"/>
      <dgm:spPr/>
    </dgm:pt>
    <dgm:pt modelId="{C45C2F35-594B-41AB-96F2-F8EF7257333F}" type="pres">
      <dgm:prSet presAssocID="{A2CAC98B-1A3B-481F-A7D0-FBAD11D89A04}" presName="text_3" presStyleLbl="node1" presStyleIdx="2" presStyleCnt="5">
        <dgm:presLayoutVars>
          <dgm:bulletEnabled val="1"/>
        </dgm:presLayoutVars>
      </dgm:prSet>
      <dgm:spPr/>
    </dgm:pt>
    <dgm:pt modelId="{83B33476-1ED2-47C4-A892-EF90F6A2598B}" type="pres">
      <dgm:prSet presAssocID="{A2CAC98B-1A3B-481F-A7D0-FBAD11D89A04}" presName="accent_3" presStyleCnt="0"/>
      <dgm:spPr/>
    </dgm:pt>
    <dgm:pt modelId="{835B6EE0-F142-4701-8B06-33A1F7C054ED}" type="pres">
      <dgm:prSet presAssocID="{A2CAC98B-1A3B-481F-A7D0-FBAD11D89A04}" presName="accentRepeatNode" presStyleLbl="solidFgAcc1" presStyleIdx="2" presStyleCnt="5"/>
      <dgm:spPr/>
    </dgm:pt>
    <dgm:pt modelId="{FE8BBA51-3283-4A07-A8E2-AC477FAE0E47}" type="pres">
      <dgm:prSet presAssocID="{D4FAD235-E659-4EBB-BA84-00A0CB913ECE}" presName="text_4" presStyleLbl="node1" presStyleIdx="3" presStyleCnt="5">
        <dgm:presLayoutVars>
          <dgm:bulletEnabled val="1"/>
        </dgm:presLayoutVars>
      </dgm:prSet>
      <dgm:spPr/>
    </dgm:pt>
    <dgm:pt modelId="{A6841C9A-CDB4-4111-B643-F9DF193E2F97}" type="pres">
      <dgm:prSet presAssocID="{D4FAD235-E659-4EBB-BA84-00A0CB913ECE}" presName="accent_4" presStyleCnt="0"/>
      <dgm:spPr/>
    </dgm:pt>
    <dgm:pt modelId="{109F23A8-26E0-48CF-A886-2D661C6E2311}" type="pres">
      <dgm:prSet presAssocID="{D4FAD235-E659-4EBB-BA84-00A0CB913ECE}" presName="accentRepeatNode" presStyleLbl="solidFgAcc1" presStyleIdx="3" presStyleCnt="5"/>
      <dgm:spPr/>
    </dgm:pt>
    <dgm:pt modelId="{F701655E-5FE2-4622-8B77-39F6748424F8}" type="pres">
      <dgm:prSet presAssocID="{ACED2326-D5BC-45A5-9687-F24D86566056}" presName="text_5" presStyleLbl="node1" presStyleIdx="4" presStyleCnt="5">
        <dgm:presLayoutVars>
          <dgm:bulletEnabled val="1"/>
        </dgm:presLayoutVars>
      </dgm:prSet>
      <dgm:spPr/>
    </dgm:pt>
    <dgm:pt modelId="{17EBB20E-6494-4DCD-96FF-867814554435}" type="pres">
      <dgm:prSet presAssocID="{ACED2326-D5BC-45A5-9687-F24D86566056}" presName="accent_5" presStyleCnt="0"/>
      <dgm:spPr/>
    </dgm:pt>
    <dgm:pt modelId="{9940BEA7-49A7-4065-B734-1EA983F240BD}" type="pres">
      <dgm:prSet presAssocID="{ACED2326-D5BC-45A5-9687-F24D86566056}" presName="accentRepeatNode" presStyleLbl="solidFgAcc1" presStyleIdx="4" presStyleCnt="5"/>
      <dgm:spPr/>
    </dgm:pt>
  </dgm:ptLst>
  <dgm:cxnLst>
    <dgm:cxn modelId="{6C9A6A09-BACD-4B73-8790-E013B78E4905}" srcId="{F5EF2455-07EE-4EB1-87BF-BB71E7D3B92C}" destId="{ACED2326-D5BC-45A5-9687-F24D86566056}" srcOrd="4" destOrd="0" parTransId="{BBD194B3-F3AF-4379-B4FD-C8108731CEFF}" sibTransId="{C628B9ED-4D08-455D-A3CB-35EF036371C8}"/>
    <dgm:cxn modelId="{6DA51D13-7F80-417D-AC99-061142EDFE11}" type="presOf" srcId="{D6A31120-354C-40DE-9044-44F8DE8021DB}" destId="{0B3EA323-1568-41E6-86C3-799F1DAD540E}" srcOrd="0" destOrd="0" presId="urn:microsoft.com/office/officeart/2008/layout/VerticalCurvedList"/>
    <dgm:cxn modelId="{0F7B8828-C5D6-47E6-8023-19539349423F}" srcId="{F5EF2455-07EE-4EB1-87BF-BB71E7D3B92C}" destId="{D6A31120-354C-40DE-9044-44F8DE8021DB}" srcOrd="1" destOrd="0" parTransId="{5F8DCFD3-6F0B-4585-B61E-DA747256F2C0}" sibTransId="{6156658D-87BA-4FA2-BBF1-11BC56EF8392}"/>
    <dgm:cxn modelId="{1AC14066-984F-409D-894A-6E492B64AAEE}" type="presOf" srcId="{D4FAD235-E659-4EBB-BA84-00A0CB913ECE}" destId="{FE8BBA51-3283-4A07-A8E2-AC477FAE0E47}" srcOrd="0" destOrd="0" presId="urn:microsoft.com/office/officeart/2008/layout/VerticalCurvedList"/>
    <dgm:cxn modelId="{8C48506F-545A-4332-B825-C36EFF8975FD}" srcId="{F5EF2455-07EE-4EB1-87BF-BB71E7D3B92C}" destId="{D4FAD235-E659-4EBB-BA84-00A0CB913ECE}" srcOrd="3" destOrd="0" parTransId="{8CEA73E1-216B-44C8-B846-D558E2A2A902}" sibTransId="{A768FCBE-1C4E-4BF5-A490-021FEF0ED56C}"/>
    <dgm:cxn modelId="{94D0DB90-BC51-43CF-92DB-B3B9DF12F872}" type="presOf" srcId="{4AEF2AAF-73B6-433B-AA52-D33D7C55B780}" destId="{8ABACB51-A980-451E-8D7A-6643FE0298CB}" srcOrd="0" destOrd="0" presId="urn:microsoft.com/office/officeart/2008/layout/VerticalCurvedList"/>
    <dgm:cxn modelId="{F5D57BC2-7953-4C16-A83E-3996977A1EF9}" type="presOf" srcId="{A2CAC98B-1A3B-481F-A7D0-FBAD11D89A04}" destId="{C45C2F35-594B-41AB-96F2-F8EF7257333F}" srcOrd="0" destOrd="0" presId="urn:microsoft.com/office/officeart/2008/layout/VerticalCurvedList"/>
    <dgm:cxn modelId="{544FD6C4-824D-4205-9130-24B4FF7001DE}" srcId="{F5EF2455-07EE-4EB1-87BF-BB71E7D3B92C}" destId="{0E94A18F-8CC2-4B26-88A2-ADC080DBA40C}" srcOrd="0" destOrd="0" parTransId="{1C9B9EAF-6F40-4A92-AD19-B1C314BFA610}" sibTransId="{4AEF2AAF-73B6-433B-AA52-D33D7C55B780}"/>
    <dgm:cxn modelId="{2FCD92C6-132C-48A9-9F20-0AB3044561A1}" srcId="{F5EF2455-07EE-4EB1-87BF-BB71E7D3B92C}" destId="{A2CAC98B-1A3B-481F-A7D0-FBAD11D89A04}" srcOrd="2" destOrd="0" parTransId="{61B3E9F4-C8DF-4E7A-8563-199B3E3E71A8}" sibTransId="{4A642478-FB9C-4004-B6F7-7E123218F359}"/>
    <dgm:cxn modelId="{2153E1D4-6B33-4B94-9BC4-A1FB4F1CDA18}" type="presOf" srcId="{0E94A18F-8CC2-4B26-88A2-ADC080DBA40C}" destId="{B8F5EEB3-E9CE-43F6-AD60-A45E2C364105}" srcOrd="0" destOrd="0" presId="urn:microsoft.com/office/officeart/2008/layout/VerticalCurvedList"/>
    <dgm:cxn modelId="{D46996F2-1DE4-4477-8446-45A3053FC24F}" type="presOf" srcId="{F5EF2455-07EE-4EB1-87BF-BB71E7D3B92C}" destId="{65DDCECE-C815-4D2B-80F6-EA7FC4122122}" srcOrd="0" destOrd="0" presId="urn:microsoft.com/office/officeart/2008/layout/VerticalCurvedList"/>
    <dgm:cxn modelId="{EDFFE0FE-12B3-472D-BEA7-6B6B7249404D}" type="presOf" srcId="{ACED2326-D5BC-45A5-9687-F24D86566056}" destId="{F701655E-5FE2-4622-8B77-39F6748424F8}" srcOrd="0" destOrd="0" presId="urn:microsoft.com/office/officeart/2008/layout/VerticalCurvedList"/>
    <dgm:cxn modelId="{314FC70A-D5A2-4CB4-AB5A-221F7BF82A7F}" type="presParOf" srcId="{65DDCECE-C815-4D2B-80F6-EA7FC4122122}" destId="{E824540D-D1BB-40D8-94D1-02A476C7AD2D}" srcOrd="0" destOrd="0" presId="urn:microsoft.com/office/officeart/2008/layout/VerticalCurvedList"/>
    <dgm:cxn modelId="{B33271CD-3481-4451-A430-C06FA837BDCF}" type="presParOf" srcId="{E824540D-D1BB-40D8-94D1-02A476C7AD2D}" destId="{D592A94B-1785-47C1-9C95-79AC43EA5FA6}" srcOrd="0" destOrd="0" presId="urn:microsoft.com/office/officeart/2008/layout/VerticalCurvedList"/>
    <dgm:cxn modelId="{C7DDD772-2ED0-49F9-8E46-317B1BE573CA}" type="presParOf" srcId="{D592A94B-1785-47C1-9C95-79AC43EA5FA6}" destId="{87986FAA-DFA0-4D20-A365-B0DBC4DACA66}" srcOrd="0" destOrd="0" presId="urn:microsoft.com/office/officeart/2008/layout/VerticalCurvedList"/>
    <dgm:cxn modelId="{DAD4F1FD-B293-4B88-9194-423C0BA8F5D4}" type="presParOf" srcId="{D592A94B-1785-47C1-9C95-79AC43EA5FA6}" destId="{8ABACB51-A980-451E-8D7A-6643FE0298CB}" srcOrd="1" destOrd="0" presId="urn:microsoft.com/office/officeart/2008/layout/VerticalCurvedList"/>
    <dgm:cxn modelId="{CB0F4E2B-E4DF-4E31-863A-703AA1E8B561}" type="presParOf" srcId="{D592A94B-1785-47C1-9C95-79AC43EA5FA6}" destId="{6F8AB5D1-48F7-4609-8BB2-F8CE491DC21F}" srcOrd="2" destOrd="0" presId="urn:microsoft.com/office/officeart/2008/layout/VerticalCurvedList"/>
    <dgm:cxn modelId="{BBCDA5F5-19EB-42EA-A83F-54FB9E4A6A02}" type="presParOf" srcId="{D592A94B-1785-47C1-9C95-79AC43EA5FA6}" destId="{46B8CDBE-2B06-4311-BBE5-DD437C377457}" srcOrd="3" destOrd="0" presId="urn:microsoft.com/office/officeart/2008/layout/VerticalCurvedList"/>
    <dgm:cxn modelId="{F47BC37E-2EFF-4945-A029-F9D481953BC8}" type="presParOf" srcId="{E824540D-D1BB-40D8-94D1-02A476C7AD2D}" destId="{B8F5EEB3-E9CE-43F6-AD60-A45E2C364105}" srcOrd="1" destOrd="0" presId="urn:microsoft.com/office/officeart/2008/layout/VerticalCurvedList"/>
    <dgm:cxn modelId="{D740F55E-2226-4D7E-B0D5-A72BEE82534C}" type="presParOf" srcId="{E824540D-D1BB-40D8-94D1-02A476C7AD2D}" destId="{59C790FE-E633-4F82-B0FD-59A62689CD1E}" srcOrd="2" destOrd="0" presId="urn:microsoft.com/office/officeart/2008/layout/VerticalCurvedList"/>
    <dgm:cxn modelId="{3C03A3C4-06B1-43D9-A153-6DE1AB8E1E3A}" type="presParOf" srcId="{59C790FE-E633-4F82-B0FD-59A62689CD1E}" destId="{7F5D2012-7A40-4B65-BAA1-CDE8CBFD4E79}" srcOrd="0" destOrd="0" presId="urn:microsoft.com/office/officeart/2008/layout/VerticalCurvedList"/>
    <dgm:cxn modelId="{94E57DF9-E0D4-4F4B-A1B3-095E6E79C647}" type="presParOf" srcId="{E824540D-D1BB-40D8-94D1-02A476C7AD2D}" destId="{0B3EA323-1568-41E6-86C3-799F1DAD540E}" srcOrd="3" destOrd="0" presId="urn:microsoft.com/office/officeart/2008/layout/VerticalCurvedList"/>
    <dgm:cxn modelId="{ADCC1F1D-6D2C-4633-B8A6-363B7A7383E7}" type="presParOf" srcId="{E824540D-D1BB-40D8-94D1-02A476C7AD2D}" destId="{1AD7BD7D-A6D7-49F2-8180-920E6916E465}" srcOrd="4" destOrd="0" presId="urn:microsoft.com/office/officeart/2008/layout/VerticalCurvedList"/>
    <dgm:cxn modelId="{E5D43A09-8018-43AF-97F4-24F368CC7011}" type="presParOf" srcId="{1AD7BD7D-A6D7-49F2-8180-920E6916E465}" destId="{3C3FC2A2-D190-4746-A878-38C71F941618}" srcOrd="0" destOrd="0" presId="urn:microsoft.com/office/officeart/2008/layout/VerticalCurvedList"/>
    <dgm:cxn modelId="{6E6DD336-0485-44E9-8188-F060FC439B4C}" type="presParOf" srcId="{E824540D-D1BB-40D8-94D1-02A476C7AD2D}" destId="{C45C2F35-594B-41AB-96F2-F8EF7257333F}" srcOrd="5" destOrd="0" presId="urn:microsoft.com/office/officeart/2008/layout/VerticalCurvedList"/>
    <dgm:cxn modelId="{668763E0-1C76-4943-B05B-55CDE756411D}" type="presParOf" srcId="{E824540D-D1BB-40D8-94D1-02A476C7AD2D}" destId="{83B33476-1ED2-47C4-A892-EF90F6A2598B}" srcOrd="6" destOrd="0" presId="urn:microsoft.com/office/officeart/2008/layout/VerticalCurvedList"/>
    <dgm:cxn modelId="{F3AB8377-290B-4503-A29B-0A861C4180DC}" type="presParOf" srcId="{83B33476-1ED2-47C4-A892-EF90F6A2598B}" destId="{835B6EE0-F142-4701-8B06-33A1F7C054ED}" srcOrd="0" destOrd="0" presId="urn:microsoft.com/office/officeart/2008/layout/VerticalCurvedList"/>
    <dgm:cxn modelId="{02F144D5-C83F-4628-8E4C-0892DB967808}" type="presParOf" srcId="{E824540D-D1BB-40D8-94D1-02A476C7AD2D}" destId="{FE8BBA51-3283-4A07-A8E2-AC477FAE0E47}" srcOrd="7" destOrd="0" presId="urn:microsoft.com/office/officeart/2008/layout/VerticalCurvedList"/>
    <dgm:cxn modelId="{26287760-C6A9-483A-BA87-88A9D2F14AA7}" type="presParOf" srcId="{E824540D-D1BB-40D8-94D1-02A476C7AD2D}" destId="{A6841C9A-CDB4-4111-B643-F9DF193E2F97}" srcOrd="8" destOrd="0" presId="urn:microsoft.com/office/officeart/2008/layout/VerticalCurvedList"/>
    <dgm:cxn modelId="{C1DC4FE6-CD8C-4EFB-9CD3-929A55DA4FFC}" type="presParOf" srcId="{A6841C9A-CDB4-4111-B643-F9DF193E2F97}" destId="{109F23A8-26E0-48CF-A886-2D661C6E2311}" srcOrd="0" destOrd="0" presId="urn:microsoft.com/office/officeart/2008/layout/VerticalCurvedList"/>
    <dgm:cxn modelId="{A2078194-20FC-4253-9C56-A3266E8FD9B9}" type="presParOf" srcId="{E824540D-D1BB-40D8-94D1-02A476C7AD2D}" destId="{F701655E-5FE2-4622-8B77-39F6748424F8}" srcOrd="9" destOrd="0" presId="urn:microsoft.com/office/officeart/2008/layout/VerticalCurvedList"/>
    <dgm:cxn modelId="{E5224A52-8A8F-47FC-81F9-0A506485EF3D}" type="presParOf" srcId="{E824540D-D1BB-40D8-94D1-02A476C7AD2D}" destId="{17EBB20E-6494-4DCD-96FF-867814554435}" srcOrd="10" destOrd="0" presId="urn:microsoft.com/office/officeart/2008/layout/VerticalCurvedList"/>
    <dgm:cxn modelId="{4336AA3D-95D6-499A-BAA4-42ED4E9C4987}" type="presParOf" srcId="{17EBB20E-6494-4DCD-96FF-867814554435}" destId="{9940BEA7-49A7-4065-B734-1EA983F240BD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5EF2455-07EE-4EB1-87BF-BB71E7D3B92C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0E94A18F-8CC2-4B26-88A2-ADC080DBA40C}">
      <dgm:prSet phldrT="[Texto]"/>
      <dgm:spPr/>
      <dgm:t>
        <a:bodyPr/>
        <a:lstStyle/>
        <a:p>
          <a:r>
            <a:rPr lang="pt-BR"/>
            <a:t>Minimizar a complexidade</a:t>
          </a:r>
        </a:p>
      </dgm:t>
    </dgm:pt>
    <dgm:pt modelId="{1C9B9EAF-6F40-4A92-AD19-B1C314BFA610}" type="parTrans" cxnId="{544FD6C4-824D-4205-9130-24B4FF7001DE}">
      <dgm:prSet/>
      <dgm:spPr/>
      <dgm:t>
        <a:bodyPr/>
        <a:lstStyle/>
        <a:p>
          <a:endParaRPr lang="pt-BR"/>
        </a:p>
      </dgm:t>
    </dgm:pt>
    <dgm:pt modelId="{4AEF2AAF-73B6-433B-AA52-D33D7C55B780}" type="sibTrans" cxnId="{544FD6C4-824D-4205-9130-24B4FF7001DE}">
      <dgm:prSet/>
      <dgm:spPr/>
      <dgm:t>
        <a:bodyPr/>
        <a:lstStyle/>
        <a:p>
          <a:endParaRPr lang="pt-BR"/>
        </a:p>
      </dgm:t>
    </dgm:pt>
    <dgm:pt modelId="{A2CAC98B-1A3B-481F-A7D0-FBAD11D89A04}">
      <dgm:prSet phldrT="[Texto]"/>
      <dgm:spPr/>
      <dgm:t>
        <a:bodyPr/>
        <a:lstStyle/>
        <a:p>
          <a:r>
            <a:rPr lang="pt-BR"/>
            <a:t>Construir para a verificação</a:t>
          </a:r>
        </a:p>
      </dgm:t>
    </dgm:pt>
    <dgm:pt modelId="{61B3E9F4-C8DF-4E7A-8563-199B3E3E71A8}" type="parTrans" cxnId="{2FCD92C6-132C-48A9-9F20-0AB3044561A1}">
      <dgm:prSet/>
      <dgm:spPr/>
      <dgm:t>
        <a:bodyPr/>
        <a:lstStyle/>
        <a:p>
          <a:endParaRPr lang="pt-BR"/>
        </a:p>
      </dgm:t>
    </dgm:pt>
    <dgm:pt modelId="{4A642478-FB9C-4004-B6F7-7E123218F359}" type="sibTrans" cxnId="{2FCD92C6-132C-48A9-9F20-0AB3044561A1}">
      <dgm:prSet/>
      <dgm:spPr/>
      <dgm:t>
        <a:bodyPr/>
        <a:lstStyle/>
        <a:p>
          <a:endParaRPr lang="pt-BR"/>
        </a:p>
      </dgm:t>
    </dgm:pt>
    <dgm:pt modelId="{D4FAD235-E659-4EBB-BA84-00A0CB913ECE}">
      <dgm:prSet phldrT="[Texto]"/>
      <dgm:spPr/>
      <dgm:t>
        <a:bodyPr/>
        <a:lstStyle/>
        <a:p>
          <a:r>
            <a:rPr lang="pt-BR"/>
            <a:t>Reuso</a:t>
          </a:r>
        </a:p>
      </dgm:t>
    </dgm:pt>
    <dgm:pt modelId="{8CEA73E1-216B-44C8-B846-D558E2A2A902}" type="parTrans" cxnId="{8C48506F-545A-4332-B825-C36EFF8975FD}">
      <dgm:prSet/>
      <dgm:spPr/>
      <dgm:t>
        <a:bodyPr/>
        <a:lstStyle/>
        <a:p>
          <a:endParaRPr lang="pt-BR"/>
        </a:p>
      </dgm:t>
    </dgm:pt>
    <dgm:pt modelId="{A768FCBE-1C4E-4BF5-A490-021FEF0ED56C}" type="sibTrans" cxnId="{8C48506F-545A-4332-B825-C36EFF8975FD}">
      <dgm:prSet/>
      <dgm:spPr/>
      <dgm:t>
        <a:bodyPr/>
        <a:lstStyle/>
        <a:p>
          <a:endParaRPr lang="pt-BR"/>
        </a:p>
      </dgm:t>
    </dgm:pt>
    <dgm:pt modelId="{D6A31120-354C-40DE-9044-44F8DE8021DB}">
      <dgm:prSet phldrT="[Texto]"/>
      <dgm:spPr/>
      <dgm:t>
        <a:bodyPr/>
        <a:lstStyle/>
        <a:p>
          <a:r>
            <a:rPr lang="pt-BR"/>
            <a:t>Antecipar a mudança</a:t>
          </a:r>
        </a:p>
      </dgm:t>
    </dgm:pt>
    <dgm:pt modelId="{5F8DCFD3-6F0B-4585-B61E-DA747256F2C0}" type="parTrans" cxnId="{0F7B8828-C5D6-47E6-8023-19539349423F}">
      <dgm:prSet/>
      <dgm:spPr/>
      <dgm:t>
        <a:bodyPr/>
        <a:lstStyle/>
        <a:p>
          <a:endParaRPr lang="pt-BR"/>
        </a:p>
      </dgm:t>
    </dgm:pt>
    <dgm:pt modelId="{6156658D-87BA-4FA2-BBF1-11BC56EF8392}" type="sibTrans" cxnId="{0F7B8828-C5D6-47E6-8023-19539349423F}">
      <dgm:prSet/>
      <dgm:spPr/>
      <dgm:t>
        <a:bodyPr/>
        <a:lstStyle/>
        <a:p>
          <a:endParaRPr lang="pt-BR"/>
        </a:p>
      </dgm:t>
    </dgm:pt>
    <dgm:pt modelId="{ACED2326-D5BC-45A5-9687-F24D86566056}">
      <dgm:prSet phldrT="[Texto]"/>
      <dgm:spPr/>
      <dgm:t>
        <a:bodyPr/>
        <a:lstStyle/>
        <a:p>
          <a:r>
            <a:rPr lang="pt-BR"/>
            <a:t>Padrões em construção*</a:t>
          </a:r>
        </a:p>
      </dgm:t>
    </dgm:pt>
    <dgm:pt modelId="{BBD194B3-F3AF-4379-B4FD-C8108731CEFF}" type="parTrans" cxnId="{6C9A6A09-BACD-4B73-8790-E013B78E4905}">
      <dgm:prSet/>
      <dgm:spPr/>
      <dgm:t>
        <a:bodyPr/>
        <a:lstStyle/>
        <a:p>
          <a:endParaRPr lang="pt-BR"/>
        </a:p>
      </dgm:t>
    </dgm:pt>
    <dgm:pt modelId="{C628B9ED-4D08-455D-A3CB-35EF036371C8}" type="sibTrans" cxnId="{6C9A6A09-BACD-4B73-8790-E013B78E4905}">
      <dgm:prSet/>
      <dgm:spPr/>
      <dgm:t>
        <a:bodyPr/>
        <a:lstStyle/>
        <a:p>
          <a:endParaRPr lang="pt-BR"/>
        </a:p>
      </dgm:t>
    </dgm:pt>
    <dgm:pt modelId="{E535EDBF-0959-4EA1-99D4-0357BDE8938F}">
      <dgm:prSet phldrT="[Texto]"/>
      <dgm:spPr/>
      <dgm:t>
        <a:bodyPr/>
        <a:lstStyle/>
        <a:p>
          <a:r>
            <a:rPr lang="pt-BR"/>
            <a:t>Códigos simples, bem definidos e legíveis aos demais participantes do projeto.</a:t>
          </a:r>
        </a:p>
      </dgm:t>
    </dgm:pt>
    <dgm:pt modelId="{09C2854A-D7DA-4B46-910A-717B518EDA1C}" type="parTrans" cxnId="{03DCA90E-0CED-442C-8117-6AD53F087E15}">
      <dgm:prSet/>
      <dgm:spPr/>
      <dgm:t>
        <a:bodyPr/>
        <a:lstStyle/>
        <a:p>
          <a:endParaRPr lang="pt-BR"/>
        </a:p>
      </dgm:t>
    </dgm:pt>
    <dgm:pt modelId="{AE3D3189-00EC-4A25-9021-A9196CE4EB84}" type="sibTrans" cxnId="{03DCA90E-0CED-442C-8117-6AD53F087E15}">
      <dgm:prSet/>
      <dgm:spPr/>
      <dgm:t>
        <a:bodyPr/>
        <a:lstStyle/>
        <a:p>
          <a:endParaRPr lang="pt-BR"/>
        </a:p>
      </dgm:t>
    </dgm:pt>
    <dgm:pt modelId="{B19CAFC0-9ADC-4AA4-97B3-E27C8D3EFDF2}">
      <dgm:prSet phldrT="[Texto]"/>
      <dgm:spPr/>
      <dgm:t>
        <a:bodyPr/>
        <a:lstStyle/>
        <a:p>
          <a:r>
            <a:rPr lang="pt-BR"/>
            <a:t>Possibilitar mudanças para aprimorar o produto – do software e do ambiente</a:t>
          </a:r>
        </a:p>
      </dgm:t>
    </dgm:pt>
    <dgm:pt modelId="{D8FB1064-9E51-4F8D-A1B8-16D7141A6E5D}" type="parTrans" cxnId="{1472C414-EB7D-4158-BD69-A363696D9962}">
      <dgm:prSet/>
      <dgm:spPr/>
      <dgm:t>
        <a:bodyPr/>
        <a:lstStyle/>
        <a:p>
          <a:endParaRPr lang="pt-BR"/>
        </a:p>
      </dgm:t>
    </dgm:pt>
    <dgm:pt modelId="{314991A6-18B6-4052-82AE-5B23276533B4}" type="sibTrans" cxnId="{1472C414-EB7D-4158-BD69-A363696D9962}">
      <dgm:prSet/>
      <dgm:spPr/>
      <dgm:t>
        <a:bodyPr/>
        <a:lstStyle/>
        <a:p>
          <a:endParaRPr lang="pt-BR"/>
        </a:p>
      </dgm:t>
    </dgm:pt>
    <dgm:pt modelId="{E1043593-34EF-4E6E-8D10-5647F2B21EBA}">
      <dgm:prSet phldrT="[Texto]"/>
      <dgm:spPr/>
      <dgm:t>
        <a:bodyPr/>
        <a:lstStyle/>
        <a:p>
          <a:r>
            <a:rPr lang="pt-BR"/>
            <a:t>Facilitar para testes e revisões de código</a:t>
          </a:r>
        </a:p>
      </dgm:t>
    </dgm:pt>
    <dgm:pt modelId="{825D63D0-ED17-4690-B2E5-3CBB5D3AFEB1}" type="parTrans" cxnId="{6469BCC3-574A-4FE7-8093-CBB8CED3CC47}">
      <dgm:prSet/>
      <dgm:spPr/>
      <dgm:t>
        <a:bodyPr/>
        <a:lstStyle/>
        <a:p>
          <a:endParaRPr lang="pt-BR"/>
        </a:p>
      </dgm:t>
    </dgm:pt>
    <dgm:pt modelId="{716E2D9D-965F-4FDD-8C6E-B7822F2B81B6}" type="sibTrans" cxnId="{6469BCC3-574A-4FE7-8093-CBB8CED3CC47}">
      <dgm:prSet/>
      <dgm:spPr/>
      <dgm:t>
        <a:bodyPr/>
        <a:lstStyle/>
        <a:p>
          <a:endParaRPr lang="pt-BR"/>
        </a:p>
      </dgm:t>
    </dgm:pt>
    <dgm:pt modelId="{090FF68A-5B9D-46A9-AF64-C73E3D9618AB}">
      <dgm:prSet phldrT="[Texto]"/>
      <dgm:spPr/>
      <dgm:t>
        <a:bodyPr/>
        <a:lstStyle/>
        <a:p>
          <a:r>
            <a:rPr lang="pt-BR"/>
            <a:t>Construção para reutilização e construção com reutilização</a:t>
          </a:r>
        </a:p>
      </dgm:t>
    </dgm:pt>
    <dgm:pt modelId="{7FD4A365-F782-4F99-9286-10E24D05FAF3}" type="parTrans" cxnId="{6245930B-08E3-4CF4-A017-680310D9DA4B}">
      <dgm:prSet/>
      <dgm:spPr/>
      <dgm:t>
        <a:bodyPr/>
        <a:lstStyle/>
        <a:p>
          <a:endParaRPr lang="pt-BR"/>
        </a:p>
      </dgm:t>
    </dgm:pt>
    <dgm:pt modelId="{39798462-63B5-4801-B5EF-93802B49907C}" type="sibTrans" cxnId="{6245930B-08E3-4CF4-A017-680310D9DA4B}">
      <dgm:prSet/>
      <dgm:spPr/>
      <dgm:t>
        <a:bodyPr/>
        <a:lstStyle/>
        <a:p>
          <a:endParaRPr lang="pt-BR"/>
        </a:p>
      </dgm:t>
    </dgm:pt>
    <dgm:pt modelId="{DB838C0F-8006-4476-B5B9-501AB2F21B12}">
      <dgm:prSet phldrT="[Texto]"/>
      <dgm:spPr/>
      <dgm:t>
        <a:bodyPr/>
        <a:lstStyle/>
        <a:p>
          <a:r>
            <a:rPr lang="pt-BR"/>
            <a:t>Eficiência, qualidade, segurança e custo</a:t>
          </a:r>
        </a:p>
      </dgm:t>
    </dgm:pt>
    <dgm:pt modelId="{1F04A9F5-F0CA-4E54-8203-8B0AAD55C19E}" type="parTrans" cxnId="{9BEA9E65-48A1-4D5D-9631-5457808BF6B5}">
      <dgm:prSet/>
      <dgm:spPr/>
      <dgm:t>
        <a:bodyPr/>
        <a:lstStyle/>
        <a:p>
          <a:endParaRPr lang="pt-BR"/>
        </a:p>
      </dgm:t>
    </dgm:pt>
    <dgm:pt modelId="{374A1C46-1DD5-4C51-940D-0D5A9004EE69}" type="sibTrans" cxnId="{9BEA9E65-48A1-4D5D-9631-5457808BF6B5}">
      <dgm:prSet/>
      <dgm:spPr/>
      <dgm:t>
        <a:bodyPr/>
        <a:lstStyle/>
        <a:p>
          <a:endParaRPr lang="pt-BR"/>
        </a:p>
      </dgm:t>
    </dgm:pt>
    <dgm:pt modelId="{65DDCECE-C815-4D2B-80F6-EA7FC4122122}" type="pres">
      <dgm:prSet presAssocID="{F5EF2455-07EE-4EB1-87BF-BB71E7D3B92C}" presName="Name0" presStyleCnt="0">
        <dgm:presLayoutVars>
          <dgm:chMax val="7"/>
          <dgm:chPref val="7"/>
          <dgm:dir/>
        </dgm:presLayoutVars>
      </dgm:prSet>
      <dgm:spPr/>
    </dgm:pt>
    <dgm:pt modelId="{E824540D-D1BB-40D8-94D1-02A476C7AD2D}" type="pres">
      <dgm:prSet presAssocID="{F5EF2455-07EE-4EB1-87BF-BB71E7D3B92C}" presName="Name1" presStyleCnt="0"/>
      <dgm:spPr/>
    </dgm:pt>
    <dgm:pt modelId="{D592A94B-1785-47C1-9C95-79AC43EA5FA6}" type="pres">
      <dgm:prSet presAssocID="{F5EF2455-07EE-4EB1-87BF-BB71E7D3B92C}" presName="cycle" presStyleCnt="0"/>
      <dgm:spPr/>
    </dgm:pt>
    <dgm:pt modelId="{87986FAA-DFA0-4D20-A365-B0DBC4DACA66}" type="pres">
      <dgm:prSet presAssocID="{F5EF2455-07EE-4EB1-87BF-BB71E7D3B92C}" presName="srcNode" presStyleLbl="node1" presStyleIdx="0" presStyleCnt="5"/>
      <dgm:spPr/>
    </dgm:pt>
    <dgm:pt modelId="{8ABACB51-A980-451E-8D7A-6643FE0298CB}" type="pres">
      <dgm:prSet presAssocID="{F5EF2455-07EE-4EB1-87BF-BB71E7D3B92C}" presName="conn" presStyleLbl="parChTrans1D2" presStyleIdx="0" presStyleCnt="1"/>
      <dgm:spPr/>
    </dgm:pt>
    <dgm:pt modelId="{6F8AB5D1-48F7-4609-8BB2-F8CE491DC21F}" type="pres">
      <dgm:prSet presAssocID="{F5EF2455-07EE-4EB1-87BF-BB71E7D3B92C}" presName="extraNode" presStyleLbl="node1" presStyleIdx="0" presStyleCnt="5"/>
      <dgm:spPr/>
    </dgm:pt>
    <dgm:pt modelId="{46B8CDBE-2B06-4311-BBE5-DD437C377457}" type="pres">
      <dgm:prSet presAssocID="{F5EF2455-07EE-4EB1-87BF-BB71E7D3B92C}" presName="dstNode" presStyleLbl="node1" presStyleIdx="0" presStyleCnt="5"/>
      <dgm:spPr/>
    </dgm:pt>
    <dgm:pt modelId="{B8F5EEB3-E9CE-43F6-AD60-A45E2C364105}" type="pres">
      <dgm:prSet presAssocID="{0E94A18F-8CC2-4B26-88A2-ADC080DBA40C}" presName="text_1" presStyleLbl="node1" presStyleIdx="0" presStyleCnt="5">
        <dgm:presLayoutVars>
          <dgm:bulletEnabled val="1"/>
        </dgm:presLayoutVars>
      </dgm:prSet>
      <dgm:spPr/>
    </dgm:pt>
    <dgm:pt modelId="{59C790FE-E633-4F82-B0FD-59A62689CD1E}" type="pres">
      <dgm:prSet presAssocID="{0E94A18F-8CC2-4B26-88A2-ADC080DBA40C}" presName="accent_1" presStyleCnt="0"/>
      <dgm:spPr/>
    </dgm:pt>
    <dgm:pt modelId="{7F5D2012-7A40-4B65-BAA1-CDE8CBFD4E79}" type="pres">
      <dgm:prSet presAssocID="{0E94A18F-8CC2-4B26-88A2-ADC080DBA40C}" presName="accentRepeatNode" presStyleLbl="solidFgAcc1" presStyleIdx="0" presStyleCnt="5"/>
      <dgm:spPr/>
    </dgm:pt>
    <dgm:pt modelId="{3257193F-B0A4-4CFF-923F-22445AB96B59}" type="pres">
      <dgm:prSet presAssocID="{D6A31120-354C-40DE-9044-44F8DE8021DB}" presName="text_2" presStyleLbl="node1" presStyleIdx="1" presStyleCnt="5">
        <dgm:presLayoutVars>
          <dgm:bulletEnabled val="1"/>
        </dgm:presLayoutVars>
      </dgm:prSet>
      <dgm:spPr/>
    </dgm:pt>
    <dgm:pt modelId="{D338FED8-D987-41C3-B750-9D6C32D13DE1}" type="pres">
      <dgm:prSet presAssocID="{D6A31120-354C-40DE-9044-44F8DE8021DB}" presName="accent_2" presStyleCnt="0"/>
      <dgm:spPr/>
    </dgm:pt>
    <dgm:pt modelId="{3C3FC2A2-D190-4746-A878-38C71F941618}" type="pres">
      <dgm:prSet presAssocID="{D6A31120-354C-40DE-9044-44F8DE8021DB}" presName="accentRepeatNode" presStyleLbl="solidFgAcc1" presStyleIdx="1" presStyleCnt="5"/>
      <dgm:spPr/>
    </dgm:pt>
    <dgm:pt modelId="{BEC4C8E2-672E-46B0-8057-D6A312FE126C}" type="pres">
      <dgm:prSet presAssocID="{A2CAC98B-1A3B-481F-A7D0-FBAD11D89A04}" presName="text_3" presStyleLbl="node1" presStyleIdx="2" presStyleCnt="5">
        <dgm:presLayoutVars>
          <dgm:bulletEnabled val="1"/>
        </dgm:presLayoutVars>
      </dgm:prSet>
      <dgm:spPr/>
    </dgm:pt>
    <dgm:pt modelId="{83C26C8D-7F78-4840-B805-062C6F5B08A9}" type="pres">
      <dgm:prSet presAssocID="{A2CAC98B-1A3B-481F-A7D0-FBAD11D89A04}" presName="accent_3" presStyleCnt="0"/>
      <dgm:spPr/>
    </dgm:pt>
    <dgm:pt modelId="{835B6EE0-F142-4701-8B06-33A1F7C054ED}" type="pres">
      <dgm:prSet presAssocID="{A2CAC98B-1A3B-481F-A7D0-FBAD11D89A04}" presName="accentRepeatNode" presStyleLbl="solidFgAcc1" presStyleIdx="2" presStyleCnt="5"/>
      <dgm:spPr/>
    </dgm:pt>
    <dgm:pt modelId="{967251AC-1946-48EF-A1C4-1BB8AF10B5A9}" type="pres">
      <dgm:prSet presAssocID="{D4FAD235-E659-4EBB-BA84-00A0CB913ECE}" presName="text_4" presStyleLbl="node1" presStyleIdx="3" presStyleCnt="5">
        <dgm:presLayoutVars>
          <dgm:bulletEnabled val="1"/>
        </dgm:presLayoutVars>
      </dgm:prSet>
      <dgm:spPr/>
    </dgm:pt>
    <dgm:pt modelId="{E5232D56-C72D-4C08-B3E7-C96889E4FD4D}" type="pres">
      <dgm:prSet presAssocID="{D4FAD235-E659-4EBB-BA84-00A0CB913ECE}" presName="accent_4" presStyleCnt="0"/>
      <dgm:spPr/>
    </dgm:pt>
    <dgm:pt modelId="{109F23A8-26E0-48CF-A886-2D661C6E2311}" type="pres">
      <dgm:prSet presAssocID="{D4FAD235-E659-4EBB-BA84-00A0CB913ECE}" presName="accentRepeatNode" presStyleLbl="solidFgAcc1" presStyleIdx="3" presStyleCnt="5"/>
      <dgm:spPr/>
    </dgm:pt>
    <dgm:pt modelId="{8790441E-9B39-4B93-99C7-40120930692F}" type="pres">
      <dgm:prSet presAssocID="{ACED2326-D5BC-45A5-9687-F24D86566056}" presName="text_5" presStyleLbl="node1" presStyleIdx="4" presStyleCnt="5">
        <dgm:presLayoutVars>
          <dgm:bulletEnabled val="1"/>
        </dgm:presLayoutVars>
      </dgm:prSet>
      <dgm:spPr/>
    </dgm:pt>
    <dgm:pt modelId="{E4FBC6CD-C449-429A-A6E2-7B9FA870726E}" type="pres">
      <dgm:prSet presAssocID="{ACED2326-D5BC-45A5-9687-F24D86566056}" presName="accent_5" presStyleCnt="0"/>
      <dgm:spPr/>
    </dgm:pt>
    <dgm:pt modelId="{9940BEA7-49A7-4065-B734-1EA983F240BD}" type="pres">
      <dgm:prSet presAssocID="{ACED2326-D5BC-45A5-9687-F24D86566056}" presName="accentRepeatNode" presStyleLbl="solidFgAcc1" presStyleIdx="4" presStyleCnt="5"/>
      <dgm:spPr/>
    </dgm:pt>
  </dgm:ptLst>
  <dgm:cxnLst>
    <dgm:cxn modelId="{6C9A6A09-BACD-4B73-8790-E013B78E4905}" srcId="{F5EF2455-07EE-4EB1-87BF-BB71E7D3B92C}" destId="{ACED2326-D5BC-45A5-9687-F24D86566056}" srcOrd="4" destOrd="0" parTransId="{BBD194B3-F3AF-4379-B4FD-C8108731CEFF}" sibTransId="{C628B9ED-4D08-455D-A3CB-35EF036371C8}"/>
    <dgm:cxn modelId="{6245930B-08E3-4CF4-A017-680310D9DA4B}" srcId="{D4FAD235-E659-4EBB-BA84-00A0CB913ECE}" destId="{090FF68A-5B9D-46A9-AF64-C73E3D9618AB}" srcOrd="0" destOrd="0" parTransId="{7FD4A365-F782-4F99-9286-10E24D05FAF3}" sibTransId="{39798462-63B5-4801-B5EF-93802B49907C}"/>
    <dgm:cxn modelId="{03DCA90E-0CED-442C-8117-6AD53F087E15}" srcId="{0E94A18F-8CC2-4B26-88A2-ADC080DBA40C}" destId="{E535EDBF-0959-4EA1-99D4-0357BDE8938F}" srcOrd="0" destOrd="0" parTransId="{09C2854A-D7DA-4B46-910A-717B518EDA1C}" sibTransId="{AE3D3189-00EC-4A25-9021-A9196CE4EB84}"/>
    <dgm:cxn modelId="{F406030F-C97B-4A93-8CF3-128F9FA63676}" type="presOf" srcId="{090FF68A-5B9D-46A9-AF64-C73E3D9618AB}" destId="{967251AC-1946-48EF-A1C4-1BB8AF10B5A9}" srcOrd="0" destOrd="1" presId="urn:microsoft.com/office/officeart/2008/layout/VerticalCurvedList"/>
    <dgm:cxn modelId="{1472C414-EB7D-4158-BD69-A363696D9962}" srcId="{D6A31120-354C-40DE-9044-44F8DE8021DB}" destId="{B19CAFC0-9ADC-4AA4-97B3-E27C8D3EFDF2}" srcOrd="0" destOrd="0" parTransId="{D8FB1064-9E51-4F8D-A1B8-16D7141A6E5D}" sibTransId="{314991A6-18B6-4052-82AE-5B23276533B4}"/>
    <dgm:cxn modelId="{23FB6F23-3067-4822-A0DF-EA90241A9D55}" type="presOf" srcId="{B19CAFC0-9ADC-4AA4-97B3-E27C8D3EFDF2}" destId="{3257193F-B0A4-4CFF-923F-22445AB96B59}" srcOrd="0" destOrd="1" presId="urn:microsoft.com/office/officeart/2008/layout/VerticalCurvedList"/>
    <dgm:cxn modelId="{0F7B8828-C5D6-47E6-8023-19539349423F}" srcId="{F5EF2455-07EE-4EB1-87BF-BB71E7D3B92C}" destId="{D6A31120-354C-40DE-9044-44F8DE8021DB}" srcOrd="1" destOrd="0" parTransId="{5F8DCFD3-6F0B-4585-B61E-DA747256F2C0}" sibTransId="{6156658D-87BA-4FA2-BBF1-11BC56EF8392}"/>
    <dgm:cxn modelId="{9BEA9E65-48A1-4D5D-9631-5457808BF6B5}" srcId="{ACED2326-D5BC-45A5-9687-F24D86566056}" destId="{DB838C0F-8006-4476-B5B9-501AB2F21B12}" srcOrd="0" destOrd="0" parTransId="{1F04A9F5-F0CA-4E54-8203-8B0AAD55C19E}" sibTransId="{374A1C46-1DD5-4C51-940D-0D5A9004EE69}"/>
    <dgm:cxn modelId="{ECD5466A-2457-45B0-9AD9-E77BF5FF0D6C}" type="presOf" srcId="{DB838C0F-8006-4476-B5B9-501AB2F21B12}" destId="{8790441E-9B39-4B93-99C7-40120930692F}" srcOrd="0" destOrd="1" presId="urn:microsoft.com/office/officeart/2008/layout/VerticalCurvedList"/>
    <dgm:cxn modelId="{8C48506F-545A-4332-B825-C36EFF8975FD}" srcId="{F5EF2455-07EE-4EB1-87BF-BB71E7D3B92C}" destId="{D4FAD235-E659-4EBB-BA84-00A0CB913ECE}" srcOrd="3" destOrd="0" parTransId="{8CEA73E1-216B-44C8-B846-D558E2A2A902}" sibTransId="{A768FCBE-1C4E-4BF5-A490-021FEF0ED56C}"/>
    <dgm:cxn modelId="{CDC0E755-0CB1-4008-9271-BE01C47F498F}" type="presOf" srcId="{AE3D3189-00EC-4A25-9021-A9196CE4EB84}" destId="{8ABACB51-A980-451E-8D7A-6643FE0298CB}" srcOrd="0" destOrd="0" presId="urn:microsoft.com/office/officeart/2008/layout/VerticalCurvedList"/>
    <dgm:cxn modelId="{7DCE2057-76D2-4DB0-B0B4-1BF5ECB7D2C8}" type="presOf" srcId="{ACED2326-D5BC-45A5-9687-F24D86566056}" destId="{8790441E-9B39-4B93-99C7-40120930692F}" srcOrd="0" destOrd="0" presId="urn:microsoft.com/office/officeart/2008/layout/VerticalCurvedList"/>
    <dgm:cxn modelId="{7C47569A-4EB3-4CE9-BFEC-3201F82B3B69}" type="presOf" srcId="{D4FAD235-E659-4EBB-BA84-00A0CB913ECE}" destId="{967251AC-1946-48EF-A1C4-1BB8AF10B5A9}" srcOrd="0" destOrd="0" presId="urn:microsoft.com/office/officeart/2008/layout/VerticalCurvedList"/>
    <dgm:cxn modelId="{DDAE98B8-4A24-4048-A5A2-EC45177EEDBE}" type="presOf" srcId="{D6A31120-354C-40DE-9044-44F8DE8021DB}" destId="{3257193F-B0A4-4CFF-923F-22445AB96B59}" srcOrd="0" destOrd="0" presId="urn:microsoft.com/office/officeart/2008/layout/VerticalCurvedList"/>
    <dgm:cxn modelId="{2EE1D4BC-5412-450A-A1A2-F6AA5E1C28B2}" type="presOf" srcId="{E1043593-34EF-4E6E-8D10-5647F2B21EBA}" destId="{BEC4C8E2-672E-46B0-8057-D6A312FE126C}" srcOrd="0" destOrd="1" presId="urn:microsoft.com/office/officeart/2008/layout/VerticalCurvedList"/>
    <dgm:cxn modelId="{6469BCC3-574A-4FE7-8093-CBB8CED3CC47}" srcId="{A2CAC98B-1A3B-481F-A7D0-FBAD11D89A04}" destId="{E1043593-34EF-4E6E-8D10-5647F2B21EBA}" srcOrd="0" destOrd="0" parTransId="{825D63D0-ED17-4690-B2E5-3CBB5D3AFEB1}" sibTransId="{716E2D9D-965F-4FDD-8C6E-B7822F2B81B6}"/>
    <dgm:cxn modelId="{544FD6C4-824D-4205-9130-24B4FF7001DE}" srcId="{F5EF2455-07EE-4EB1-87BF-BB71E7D3B92C}" destId="{0E94A18F-8CC2-4B26-88A2-ADC080DBA40C}" srcOrd="0" destOrd="0" parTransId="{1C9B9EAF-6F40-4A92-AD19-B1C314BFA610}" sibTransId="{4AEF2AAF-73B6-433B-AA52-D33D7C55B780}"/>
    <dgm:cxn modelId="{2FCD92C6-132C-48A9-9F20-0AB3044561A1}" srcId="{F5EF2455-07EE-4EB1-87BF-BB71E7D3B92C}" destId="{A2CAC98B-1A3B-481F-A7D0-FBAD11D89A04}" srcOrd="2" destOrd="0" parTransId="{61B3E9F4-C8DF-4E7A-8563-199B3E3E71A8}" sibTransId="{4A642478-FB9C-4004-B6F7-7E123218F359}"/>
    <dgm:cxn modelId="{2153E1D4-6B33-4B94-9BC4-A1FB4F1CDA18}" type="presOf" srcId="{0E94A18F-8CC2-4B26-88A2-ADC080DBA40C}" destId="{B8F5EEB3-E9CE-43F6-AD60-A45E2C364105}" srcOrd="0" destOrd="0" presId="urn:microsoft.com/office/officeart/2008/layout/VerticalCurvedList"/>
    <dgm:cxn modelId="{992E30D6-D12F-4E44-AA39-BF01A4558767}" type="presOf" srcId="{A2CAC98B-1A3B-481F-A7D0-FBAD11D89A04}" destId="{BEC4C8E2-672E-46B0-8057-D6A312FE126C}" srcOrd="0" destOrd="0" presId="urn:microsoft.com/office/officeart/2008/layout/VerticalCurvedList"/>
    <dgm:cxn modelId="{DA5649E0-F541-4FE9-81DF-15B9AF33EF61}" type="presOf" srcId="{E535EDBF-0959-4EA1-99D4-0357BDE8938F}" destId="{B8F5EEB3-E9CE-43F6-AD60-A45E2C364105}" srcOrd="0" destOrd="1" presId="urn:microsoft.com/office/officeart/2008/layout/VerticalCurvedList"/>
    <dgm:cxn modelId="{D46996F2-1DE4-4477-8446-45A3053FC24F}" type="presOf" srcId="{F5EF2455-07EE-4EB1-87BF-BB71E7D3B92C}" destId="{65DDCECE-C815-4D2B-80F6-EA7FC4122122}" srcOrd="0" destOrd="0" presId="urn:microsoft.com/office/officeart/2008/layout/VerticalCurvedList"/>
    <dgm:cxn modelId="{314FC70A-D5A2-4CB4-AB5A-221F7BF82A7F}" type="presParOf" srcId="{65DDCECE-C815-4D2B-80F6-EA7FC4122122}" destId="{E824540D-D1BB-40D8-94D1-02A476C7AD2D}" srcOrd="0" destOrd="0" presId="urn:microsoft.com/office/officeart/2008/layout/VerticalCurvedList"/>
    <dgm:cxn modelId="{B33271CD-3481-4451-A430-C06FA837BDCF}" type="presParOf" srcId="{E824540D-D1BB-40D8-94D1-02A476C7AD2D}" destId="{D592A94B-1785-47C1-9C95-79AC43EA5FA6}" srcOrd="0" destOrd="0" presId="urn:microsoft.com/office/officeart/2008/layout/VerticalCurvedList"/>
    <dgm:cxn modelId="{C7DDD772-2ED0-49F9-8E46-317B1BE573CA}" type="presParOf" srcId="{D592A94B-1785-47C1-9C95-79AC43EA5FA6}" destId="{87986FAA-DFA0-4D20-A365-B0DBC4DACA66}" srcOrd="0" destOrd="0" presId="urn:microsoft.com/office/officeart/2008/layout/VerticalCurvedList"/>
    <dgm:cxn modelId="{DAD4F1FD-B293-4B88-9194-423C0BA8F5D4}" type="presParOf" srcId="{D592A94B-1785-47C1-9C95-79AC43EA5FA6}" destId="{8ABACB51-A980-451E-8D7A-6643FE0298CB}" srcOrd="1" destOrd="0" presId="urn:microsoft.com/office/officeart/2008/layout/VerticalCurvedList"/>
    <dgm:cxn modelId="{CB0F4E2B-E4DF-4E31-863A-703AA1E8B561}" type="presParOf" srcId="{D592A94B-1785-47C1-9C95-79AC43EA5FA6}" destId="{6F8AB5D1-48F7-4609-8BB2-F8CE491DC21F}" srcOrd="2" destOrd="0" presId="urn:microsoft.com/office/officeart/2008/layout/VerticalCurvedList"/>
    <dgm:cxn modelId="{BBCDA5F5-19EB-42EA-A83F-54FB9E4A6A02}" type="presParOf" srcId="{D592A94B-1785-47C1-9C95-79AC43EA5FA6}" destId="{46B8CDBE-2B06-4311-BBE5-DD437C377457}" srcOrd="3" destOrd="0" presId="urn:microsoft.com/office/officeart/2008/layout/VerticalCurvedList"/>
    <dgm:cxn modelId="{F47BC37E-2EFF-4945-A029-F9D481953BC8}" type="presParOf" srcId="{E824540D-D1BB-40D8-94D1-02A476C7AD2D}" destId="{B8F5EEB3-E9CE-43F6-AD60-A45E2C364105}" srcOrd="1" destOrd="0" presId="urn:microsoft.com/office/officeart/2008/layout/VerticalCurvedList"/>
    <dgm:cxn modelId="{D740F55E-2226-4D7E-B0D5-A72BEE82534C}" type="presParOf" srcId="{E824540D-D1BB-40D8-94D1-02A476C7AD2D}" destId="{59C790FE-E633-4F82-B0FD-59A62689CD1E}" srcOrd="2" destOrd="0" presId="urn:microsoft.com/office/officeart/2008/layout/VerticalCurvedList"/>
    <dgm:cxn modelId="{3C03A3C4-06B1-43D9-A153-6DE1AB8E1E3A}" type="presParOf" srcId="{59C790FE-E633-4F82-B0FD-59A62689CD1E}" destId="{7F5D2012-7A40-4B65-BAA1-CDE8CBFD4E79}" srcOrd="0" destOrd="0" presId="urn:microsoft.com/office/officeart/2008/layout/VerticalCurvedList"/>
    <dgm:cxn modelId="{0D09C8E8-A606-43FA-BEC3-CE07B4B91ECC}" type="presParOf" srcId="{E824540D-D1BB-40D8-94D1-02A476C7AD2D}" destId="{3257193F-B0A4-4CFF-923F-22445AB96B59}" srcOrd="3" destOrd="0" presId="urn:microsoft.com/office/officeart/2008/layout/VerticalCurvedList"/>
    <dgm:cxn modelId="{399A5DCD-0F54-48B8-B6B3-EEBE749DE5E4}" type="presParOf" srcId="{E824540D-D1BB-40D8-94D1-02A476C7AD2D}" destId="{D338FED8-D987-41C3-B750-9D6C32D13DE1}" srcOrd="4" destOrd="0" presId="urn:microsoft.com/office/officeart/2008/layout/VerticalCurvedList"/>
    <dgm:cxn modelId="{8DC86795-06B4-443B-8A25-7031DCD36E80}" type="presParOf" srcId="{D338FED8-D987-41C3-B750-9D6C32D13DE1}" destId="{3C3FC2A2-D190-4746-A878-38C71F941618}" srcOrd="0" destOrd="0" presId="urn:microsoft.com/office/officeart/2008/layout/VerticalCurvedList"/>
    <dgm:cxn modelId="{58366718-C88D-4B49-8FE4-B7BDC1154A48}" type="presParOf" srcId="{E824540D-D1BB-40D8-94D1-02A476C7AD2D}" destId="{BEC4C8E2-672E-46B0-8057-D6A312FE126C}" srcOrd="5" destOrd="0" presId="urn:microsoft.com/office/officeart/2008/layout/VerticalCurvedList"/>
    <dgm:cxn modelId="{C10E896E-113B-4E8A-96B4-E0A4DF2C2F24}" type="presParOf" srcId="{E824540D-D1BB-40D8-94D1-02A476C7AD2D}" destId="{83C26C8D-7F78-4840-B805-062C6F5B08A9}" srcOrd="6" destOrd="0" presId="urn:microsoft.com/office/officeart/2008/layout/VerticalCurvedList"/>
    <dgm:cxn modelId="{4A9DCFC4-CB64-4205-9527-102DE766F78E}" type="presParOf" srcId="{83C26C8D-7F78-4840-B805-062C6F5B08A9}" destId="{835B6EE0-F142-4701-8B06-33A1F7C054ED}" srcOrd="0" destOrd="0" presId="urn:microsoft.com/office/officeart/2008/layout/VerticalCurvedList"/>
    <dgm:cxn modelId="{A2E19084-D1C7-4FC3-8B6C-0BB1FF254C2B}" type="presParOf" srcId="{E824540D-D1BB-40D8-94D1-02A476C7AD2D}" destId="{967251AC-1946-48EF-A1C4-1BB8AF10B5A9}" srcOrd="7" destOrd="0" presId="urn:microsoft.com/office/officeart/2008/layout/VerticalCurvedList"/>
    <dgm:cxn modelId="{231A8C77-DA9B-4F81-944A-489830A71FF5}" type="presParOf" srcId="{E824540D-D1BB-40D8-94D1-02A476C7AD2D}" destId="{E5232D56-C72D-4C08-B3E7-C96889E4FD4D}" srcOrd="8" destOrd="0" presId="urn:microsoft.com/office/officeart/2008/layout/VerticalCurvedList"/>
    <dgm:cxn modelId="{217E8A97-1A76-4382-94DD-DFAA54F67F67}" type="presParOf" srcId="{E5232D56-C72D-4C08-B3E7-C96889E4FD4D}" destId="{109F23A8-26E0-48CF-A886-2D661C6E2311}" srcOrd="0" destOrd="0" presId="urn:microsoft.com/office/officeart/2008/layout/VerticalCurvedList"/>
    <dgm:cxn modelId="{CED9F50D-7A23-4E4F-B1C6-5355B4245D50}" type="presParOf" srcId="{E824540D-D1BB-40D8-94D1-02A476C7AD2D}" destId="{8790441E-9B39-4B93-99C7-40120930692F}" srcOrd="9" destOrd="0" presId="urn:microsoft.com/office/officeart/2008/layout/VerticalCurvedList"/>
    <dgm:cxn modelId="{F2255AD7-4E3B-47E9-9AB2-A8E701FC12A1}" type="presParOf" srcId="{E824540D-D1BB-40D8-94D1-02A476C7AD2D}" destId="{E4FBC6CD-C449-429A-A6E2-7B9FA870726E}" srcOrd="10" destOrd="0" presId="urn:microsoft.com/office/officeart/2008/layout/VerticalCurvedList"/>
    <dgm:cxn modelId="{F6003D70-2542-4E44-8285-CC25735BC9EF}" type="presParOf" srcId="{E4FBC6CD-C449-429A-A6E2-7B9FA870726E}" destId="{9940BEA7-49A7-4065-B734-1EA983F240BD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7EA765-05BF-4AFE-BFBD-9938CBC598A3}">
      <dsp:nvSpPr>
        <dsp:cNvPr id="0" name=""/>
        <dsp:cNvSpPr/>
      </dsp:nvSpPr>
      <dsp:spPr>
        <a:xfrm>
          <a:off x="0" y="1005781"/>
          <a:ext cx="9437076" cy="1374509"/>
        </a:xfrm>
        <a:prstGeom prst="rightArrow">
          <a:avLst>
            <a:gd name="adj1" fmla="val 50000"/>
            <a:gd name="adj2" fmla="val 5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254000" bIns="218203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600" kern="1200"/>
            <a:t>Elicitação de requisitos</a:t>
          </a:r>
        </a:p>
      </dsp:txBody>
      <dsp:txXfrm>
        <a:off x="0" y="1349408"/>
        <a:ext cx="9093449" cy="687255"/>
      </dsp:txXfrm>
    </dsp:sp>
    <dsp:sp modelId="{775CFB15-9986-4157-9DED-1684BBD7E573}">
      <dsp:nvSpPr>
        <dsp:cNvPr id="0" name=""/>
        <dsp:cNvSpPr/>
      </dsp:nvSpPr>
      <dsp:spPr>
        <a:xfrm>
          <a:off x="0" y="2069132"/>
          <a:ext cx="4359929" cy="306797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600" kern="1200"/>
            <a:t>Levantamento dos requisitos</a:t>
          </a:r>
        </a:p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600" kern="1200"/>
            <a:t>Análise dos requisitos</a:t>
          </a:r>
        </a:p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600" kern="1200"/>
            <a:t>Verificação e validação</a:t>
          </a:r>
        </a:p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600" kern="1200"/>
            <a:t>Gerenciamento dos requisitos</a:t>
          </a:r>
        </a:p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2600" kern="1200"/>
        </a:p>
      </dsp:txBody>
      <dsp:txXfrm>
        <a:off x="0" y="2069132"/>
        <a:ext cx="4359929" cy="3067979"/>
      </dsp:txXfrm>
    </dsp:sp>
    <dsp:sp modelId="{C2C17777-0F6E-41B8-B34B-F3EAEFB0F318}">
      <dsp:nvSpPr>
        <dsp:cNvPr id="0" name=""/>
        <dsp:cNvSpPr/>
      </dsp:nvSpPr>
      <dsp:spPr>
        <a:xfrm>
          <a:off x="4359929" y="1463797"/>
          <a:ext cx="5077146" cy="1374509"/>
        </a:xfrm>
        <a:prstGeom prst="rightArrow">
          <a:avLst>
            <a:gd name="adj1" fmla="val 50000"/>
            <a:gd name="adj2" fmla="val 5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254000" bIns="218203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600" kern="1200"/>
            <a:t>Construção do software</a:t>
          </a:r>
        </a:p>
      </dsp:txBody>
      <dsp:txXfrm>
        <a:off x="4359929" y="1807424"/>
        <a:ext cx="4733519" cy="68725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BF1333-BACD-49CB-8D14-60842AC7712C}">
      <dsp:nvSpPr>
        <dsp:cNvPr id="0" name=""/>
        <dsp:cNvSpPr/>
      </dsp:nvSpPr>
      <dsp:spPr>
        <a:xfrm>
          <a:off x="2370803" y="1923574"/>
          <a:ext cx="1648777" cy="164877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20" tIns="58420" rIns="58420" bIns="5842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300" kern="1200"/>
            <a:t>Construção de Software</a:t>
          </a:r>
        </a:p>
      </dsp:txBody>
      <dsp:txXfrm>
        <a:off x="2451290" y="2004061"/>
        <a:ext cx="1487803" cy="1487803"/>
      </dsp:txXfrm>
    </dsp:sp>
    <dsp:sp modelId="{9E24DEFA-E8ED-407E-AF32-B0FE12E91567}">
      <dsp:nvSpPr>
        <dsp:cNvPr id="0" name=""/>
        <dsp:cNvSpPr/>
      </dsp:nvSpPr>
      <dsp:spPr>
        <a:xfrm rot="16200000">
          <a:off x="2785982" y="1514363"/>
          <a:ext cx="818420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18420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129CDA-72DB-4B73-BB1C-0995ACACCD31}">
      <dsp:nvSpPr>
        <dsp:cNvPr id="0" name=""/>
        <dsp:cNvSpPr/>
      </dsp:nvSpPr>
      <dsp:spPr>
        <a:xfrm>
          <a:off x="2642851" y="472"/>
          <a:ext cx="1104681" cy="1104681"/>
        </a:xfrm>
        <a:prstGeom prst="round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20" tIns="58420" rIns="58420" bIns="5842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300" kern="1200">
              <a:solidFill>
                <a:schemeClr val="accent1">
                  <a:lumMod val="60000"/>
                  <a:lumOff val="40000"/>
                </a:schemeClr>
              </a:solidFill>
            </a:rPr>
            <a:t>Projeto lógico</a:t>
          </a:r>
        </a:p>
      </dsp:txBody>
      <dsp:txXfrm>
        <a:off x="2696777" y="54398"/>
        <a:ext cx="996829" cy="996829"/>
      </dsp:txXfrm>
    </dsp:sp>
    <dsp:sp modelId="{6CDB1BD6-5B9C-4259-9457-C372EB50F82F}">
      <dsp:nvSpPr>
        <dsp:cNvPr id="0" name=""/>
        <dsp:cNvSpPr/>
      </dsp:nvSpPr>
      <dsp:spPr>
        <a:xfrm>
          <a:off x="4019581" y="2747962"/>
          <a:ext cx="638020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38020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C25C70-C7BE-4706-961E-B4986103C7FF}">
      <dsp:nvSpPr>
        <dsp:cNvPr id="0" name=""/>
        <dsp:cNvSpPr/>
      </dsp:nvSpPr>
      <dsp:spPr>
        <a:xfrm>
          <a:off x="4657602" y="2027114"/>
          <a:ext cx="1465481" cy="144169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kern="1200"/>
            <a:t>Implemen-tação</a:t>
          </a:r>
        </a:p>
      </dsp:txBody>
      <dsp:txXfrm>
        <a:off x="4727980" y="2097492"/>
        <a:ext cx="1324725" cy="1300941"/>
      </dsp:txXfrm>
    </dsp:sp>
    <dsp:sp modelId="{84FFAC50-7ECA-42BE-854F-2E229C1DE1A8}">
      <dsp:nvSpPr>
        <dsp:cNvPr id="0" name=""/>
        <dsp:cNvSpPr/>
      </dsp:nvSpPr>
      <dsp:spPr>
        <a:xfrm rot="5400000">
          <a:off x="2785982" y="3981562"/>
          <a:ext cx="818420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18420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86E620-0BF3-49B8-B3F3-528D71880981}">
      <dsp:nvSpPr>
        <dsp:cNvPr id="0" name=""/>
        <dsp:cNvSpPr/>
      </dsp:nvSpPr>
      <dsp:spPr>
        <a:xfrm>
          <a:off x="2642851" y="4390772"/>
          <a:ext cx="1104681" cy="110468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kern="1200"/>
            <a:t>Verifica-ção</a:t>
          </a:r>
        </a:p>
      </dsp:txBody>
      <dsp:txXfrm>
        <a:off x="2696777" y="4444698"/>
        <a:ext cx="996829" cy="996829"/>
      </dsp:txXfrm>
    </dsp:sp>
    <dsp:sp modelId="{BE31C63C-AB95-4295-A763-3B3D60242EA2}">
      <dsp:nvSpPr>
        <dsp:cNvPr id="0" name=""/>
        <dsp:cNvSpPr/>
      </dsp:nvSpPr>
      <dsp:spPr>
        <a:xfrm rot="10800000">
          <a:off x="1552382" y="2747963"/>
          <a:ext cx="818420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18420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2B8A85-534F-44FD-9157-454A1B60B8F7}">
      <dsp:nvSpPr>
        <dsp:cNvPr id="0" name=""/>
        <dsp:cNvSpPr/>
      </dsp:nvSpPr>
      <dsp:spPr>
        <a:xfrm>
          <a:off x="447701" y="2195622"/>
          <a:ext cx="1104681" cy="110468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700" kern="1200"/>
            <a:t>Testes</a:t>
          </a:r>
        </a:p>
      </dsp:txBody>
      <dsp:txXfrm>
        <a:off x="501627" y="2249548"/>
        <a:ext cx="996829" cy="99682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BACB51-A980-451E-8D7A-6643FE0298CB}">
      <dsp:nvSpPr>
        <dsp:cNvPr id="0" name=""/>
        <dsp:cNvSpPr/>
      </dsp:nvSpPr>
      <dsp:spPr>
        <a:xfrm>
          <a:off x="-4919424" y="-753830"/>
          <a:ext cx="5858998" cy="5858998"/>
        </a:xfrm>
        <a:prstGeom prst="blockArc">
          <a:avLst>
            <a:gd name="adj1" fmla="val 18900000"/>
            <a:gd name="adj2" fmla="val 2700000"/>
            <a:gd name="adj3" fmla="val 369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F5EEB3-E9CE-43F6-AD60-A45E2C364105}">
      <dsp:nvSpPr>
        <dsp:cNvPr id="0" name=""/>
        <dsp:cNvSpPr/>
      </dsp:nvSpPr>
      <dsp:spPr>
        <a:xfrm>
          <a:off x="411090" y="271871"/>
          <a:ext cx="10044785" cy="5440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72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/>
            <a:t>Minimizar a complexidade</a:t>
          </a:r>
        </a:p>
      </dsp:txBody>
      <dsp:txXfrm>
        <a:off x="411090" y="271871"/>
        <a:ext cx="10044785" cy="544091"/>
      </dsp:txXfrm>
    </dsp:sp>
    <dsp:sp modelId="{7F5D2012-7A40-4B65-BAA1-CDE8CBFD4E79}">
      <dsp:nvSpPr>
        <dsp:cNvPr id="0" name=""/>
        <dsp:cNvSpPr/>
      </dsp:nvSpPr>
      <dsp:spPr>
        <a:xfrm>
          <a:off x="71032" y="203860"/>
          <a:ext cx="680114" cy="68011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3EA323-1568-41E6-86C3-799F1DAD540E}">
      <dsp:nvSpPr>
        <dsp:cNvPr id="0" name=""/>
        <dsp:cNvSpPr/>
      </dsp:nvSpPr>
      <dsp:spPr>
        <a:xfrm>
          <a:off x="800969" y="1087747"/>
          <a:ext cx="9654905" cy="5440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72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/>
            <a:t>Antecipar a mudança</a:t>
          </a:r>
        </a:p>
      </dsp:txBody>
      <dsp:txXfrm>
        <a:off x="800969" y="1087747"/>
        <a:ext cx="9654905" cy="544091"/>
      </dsp:txXfrm>
    </dsp:sp>
    <dsp:sp modelId="{3C3FC2A2-D190-4746-A878-38C71F941618}">
      <dsp:nvSpPr>
        <dsp:cNvPr id="0" name=""/>
        <dsp:cNvSpPr/>
      </dsp:nvSpPr>
      <dsp:spPr>
        <a:xfrm>
          <a:off x="460912" y="1019736"/>
          <a:ext cx="680114" cy="68011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5C2F35-594B-41AB-96F2-F8EF7257333F}">
      <dsp:nvSpPr>
        <dsp:cNvPr id="0" name=""/>
        <dsp:cNvSpPr/>
      </dsp:nvSpPr>
      <dsp:spPr>
        <a:xfrm>
          <a:off x="920631" y="1903623"/>
          <a:ext cx="9535243" cy="5440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72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/>
            <a:t>Construir para a verificação</a:t>
          </a:r>
        </a:p>
      </dsp:txBody>
      <dsp:txXfrm>
        <a:off x="920631" y="1903623"/>
        <a:ext cx="9535243" cy="544091"/>
      </dsp:txXfrm>
    </dsp:sp>
    <dsp:sp modelId="{835B6EE0-F142-4701-8B06-33A1F7C054ED}">
      <dsp:nvSpPr>
        <dsp:cNvPr id="0" name=""/>
        <dsp:cNvSpPr/>
      </dsp:nvSpPr>
      <dsp:spPr>
        <a:xfrm>
          <a:off x="580574" y="1835611"/>
          <a:ext cx="680114" cy="68011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8BBA51-3283-4A07-A8E2-AC477FAE0E47}">
      <dsp:nvSpPr>
        <dsp:cNvPr id="0" name=""/>
        <dsp:cNvSpPr/>
      </dsp:nvSpPr>
      <dsp:spPr>
        <a:xfrm>
          <a:off x="800969" y="2719499"/>
          <a:ext cx="9654905" cy="5440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72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/>
            <a:t>Reuso</a:t>
          </a:r>
        </a:p>
      </dsp:txBody>
      <dsp:txXfrm>
        <a:off x="800969" y="2719499"/>
        <a:ext cx="9654905" cy="544091"/>
      </dsp:txXfrm>
    </dsp:sp>
    <dsp:sp modelId="{109F23A8-26E0-48CF-A886-2D661C6E2311}">
      <dsp:nvSpPr>
        <dsp:cNvPr id="0" name=""/>
        <dsp:cNvSpPr/>
      </dsp:nvSpPr>
      <dsp:spPr>
        <a:xfrm>
          <a:off x="460912" y="2651487"/>
          <a:ext cx="680114" cy="68011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01655E-5FE2-4622-8B77-39F6748424F8}">
      <dsp:nvSpPr>
        <dsp:cNvPr id="0" name=""/>
        <dsp:cNvSpPr/>
      </dsp:nvSpPr>
      <dsp:spPr>
        <a:xfrm>
          <a:off x="411090" y="3535375"/>
          <a:ext cx="10044785" cy="5440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72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/>
            <a:t>Padrões em construção</a:t>
          </a:r>
        </a:p>
      </dsp:txBody>
      <dsp:txXfrm>
        <a:off x="411090" y="3535375"/>
        <a:ext cx="10044785" cy="544091"/>
      </dsp:txXfrm>
    </dsp:sp>
    <dsp:sp modelId="{9940BEA7-49A7-4065-B734-1EA983F240BD}">
      <dsp:nvSpPr>
        <dsp:cNvPr id="0" name=""/>
        <dsp:cNvSpPr/>
      </dsp:nvSpPr>
      <dsp:spPr>
        <a:xfrm>
          <a:off x="71032" y="3467363"/>
          <a:ext cx="680114" cy="68011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BACB51-A980-451E-8D7A-6643FE0298CB}">
      <dsp:nvSpPr>
        <dsp:cNvPr id="0" name=""/>
        <dsp:cNvSpPr/>
      </dsp:nvSpPr>
      <dsp:spPr>
        <a:xfrm>
          <a:off x="-6185775" y="-946349"/>
          <a:ext cx="7363332" cy="7363332"/>
        </a:xfrm>
        <a:prstGeom prst="blockArc">
          <a:avLst>
            <a:gd name="adj1" fmla="val 18900000"/>
            <a:gd name="adj2" fmla="val 2700000"/>
            <a:gd name="adj3" fmla="val 293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F5EEB3-E9CE-43F6-AD60-A45E2C364105}">
      <dsp:nvSpPr>
        <dsp:cNvPr id="0" name=""/>
        <dsp:cNvSpPr/>
      </dsp:nvSpPr>
      <dsp:spPr>
        <a:xfrm>
          <a:off x="514519" y="341805"/>
          <a:ext cx="9923677" cy="6840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2963" tIns="48260" rIns="48260" bIns="4826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/>
            <a:t>Minimizar a complexidade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500" kern="1200"/>
            <a:t>Códigos simples, bem definidos e legíveis aos demais participantes do projeto.</a:t>
          </a:r>
        </a:p>
      </dsp:txBody>
      <dsp:txXfrm>
        <a:off x="514519" y="341805"/>
        <a:ext cx="9923677" cy="684048"/>
      </dsp:txXfrm>
    </dsp:sp>
    <dsp:sp modelId="{7F5D2012-7A40-4B65-BAA1-CDE8CBFD4E79}">
      <dsp:nvSpPr>
        <dsp:cNvPr id="0" name=""/>
        <dsp:cNvSpPr/>
      </dsp:nvSpPr>
      <dsp:spPr>
        <a:xfrm>
          <a:off x="86989" y="256299"/>
          <a:ext cx="855060" cy="8550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57193F-B0A4-4CFF-923F-22445AB96B59}">
      <dsp:nvSpPr>
        <dsp:cNvPr id="0" name=""/>
        <dsp:cNvSpPr/>
      </dsp:nvSpPr>
      <dsp:spPr>
        <a:xfrm>
          <a:off x="1004688" y="1367549"/>
          <a:ext cx="9433508" cy="6840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2963" tIns="48260" rIns="48260" bIns="4826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/>
            <a:t>Antecipar a mudança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500" kern="1200"/>
            <a:t>Possibilitar mudanças para aprimorar o produto – do software e do ambiente</a:t>
          </a:r>
        </a:p>
      </dsp:txBody>
      <dsp:txXfrm>
        <a:off x="1004688" y="1367549"/>
        <a:ext cx="9433508" cy="684048"/>
      </dsp:txXfrm>
    </dsp:sp>
    <dsp:sp modelId="{3C3FC2A2-D190-4746-A878-38C71F941618}">
      <dsp:nvSpPr>
        <dsp:cNvPr id="0" name=""/>
        <dsp:cNvSpPr/>
      </dsp:nvSpPr>
      <dsp:spPr>
        <a:xfrm>
          <a:off x="577158" y="1282043"/>
          <a:ext cx="855060" cy="8550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C4C8E2-672E-46B0-8057-D6A312FE126C}">
      <dsp:nvSpPr>
        <dsp:cNvPr id="0" name=""/>
        <dsp:cNvSpPr/>
      </dsp:nvSpPr>
      <dsp:spPr>
        <a:xfrm>
          <a:off x="1155130" y="2393292"/>
          <a:ext cx="9283066" cy="6840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2963" tIns="48260" rIns="48260" bIns="4826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/>
            <a:t>Construir para a verificação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500" kern="1200"/>
            <a:t>Facilitar para testes e revisões de código</a:t>
          </a:r>
        </a:p>
      </dsp:txBody>
      <dsp:txXfrm>
        <a:off x="1155130" y="2393292"/>
        <a:ext cx="9283066" cy="684048"/>
      </dsp:txXfrm>
    </dsp:sp>
    <dsp:sp modelId="{835B6EE0-F142-4701-8B06-33A1F7C054ED}">
      <dsp:nvSpPr>
        <dsp:cNvPr id="0" name=""/>
        <dsp:cNvSpPr/>
      </dsp:nvSpPr>
      <dsp:spPr>
        <a:xfrm>
          <a:off x="727600" y="2307786"/>
          <a:ext cx="855060" cy="8550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7251AC-1946-48EF-A1C4-1BB8AF10B5A9}">
      <dsp:nvSpPr>
        <dsp:cNvPr id="0" name=""/>
        <dsp:cNvSpPr/>
      </dsp:nvSpPr>
      <dsp:spPr>
        <a:xfrm>
          <a:off x="1004688" y="3419036"/>
          <a:ext cx="9433508" cy="6840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2963" tIns="48260" rIns="48260" bIns="4826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/>
            <a:t>Reuso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500" kern="1200"/>
            <a:t>Construção para reutilização e construção com reutilização</a:t>
          </a:r>
        </a:p>
      </dsp:txBody>
      <dsp:txXfrm>
        <a:off x="1004688" y="3419036"/>
        <a:ext cx="9433508" cy="684048"/>
      </dsp:txXfrm>
    </dsp:sp>
    <dsp:sp modelId="{109F23A8-26E0-48CF-A886-2D661C6E2311}">
      <dsp:nvSpPr>
        <dsp:cNvPr id="0" name=""/>
        <dsp:cNvSpPr/>
      </dsp:nvSpPr>
      <dsp:spPr>
        <a:xfrm>
          <a:off x="577158" y="3333530"/>
          <a:ext cx="855060" cy="8550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90441E-9B39-4B93-99C7-40120930692F}">
      <dsp:nvSpPr>
        <dsp:cNvPr id="0" name=""/>
        <dsp:cNvSpPr/>
      </dsp:nvSpPr>
      <dsp:spPr>
        <a:xfrm>
          <a:off x="514519" y="4444780"/>
          <a:ext cx="9923677" cy="6840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2963" tIns="48260" rIns="48260" bIns="4826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/>
            <a:t>Padrões em construção*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500" kern="1200"/>
            <a:t>Eficiência, qualidade, segurança e custo</a:t>
          </a:r>
        </a:p>
      </dsp:txBody>
      <dsp:txXfrm>
        <a:off x="514519" y="4444780"/>
        <a:ext cx="9923677" cy="684048"/>
      </dsp:txXfrm>
    </dsp:sp>
    <dsp:sp modelId="{9940BEA7-49A7-4065-B734-1EA983F240BD}">
      <dsp:nvSpPr>
        <dsp:cNvPr id="0" name=""/>
        <dsp:cNvSpPr/>
      </dsp:nvSpPr>
      <dsp:spPr>
        <a:xfrm>
          <a:off x="86989" y="4359274"/>
          <a:ext cx="855060" cy="8550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IncreasingArrowsProcess">
  <dgm:title val=""/>
  <dgm:desc val=""/>
  <dgm:catLst>
    <dgm:cat type="process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 val="5"/>
      <dgm:chPref val="5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axis="ch ch" ptType="node node" func="cnt" op="equ" val="0">
            <dgm:alg type="composite">
              <dgm:param type="ar" val="6.8662"/>
            </dgm:alg>
            <dgm:choose name="Name5">
              <dgm:if name="Name6" func="var" arg="dir" op="equ" val="norm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if>
              <dgm:else name="Name7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else>
            </dgm:choose>
          </dgm:if>
          <dgm:else name="Name8">
            <dgm:alg type="composite">
              <dgm:param type="ar" val="1.9864"/>
            </dgm:alg>
            <dgm:choose name="Name9">
              <dgm:if name="Name1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if>
              <dgm:else name="Name1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.076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axis="ch ch" ptType="node node" func="cnt" op="equ" val="0">
            <dgm:alg type="composite">
              <dgm:param type="ar" val="5.1498"/>
            </dgm:alg>
            <dgm:choose name="Name15">
              <dgm:if name="Name1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.462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if>
              <dgm:else name="Name1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else>
            </dgm:choose>
          </dgm:if>
          <dgm:else name="Name18">
            <dgm:alg type="composite">
              <dgm:param type="ar" val="2.0563"/>
            </dgm:alg>
            <dgm:choose name="Name19">
              <dgm:if name="Name2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.462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462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if>
              <dgm:else name="Name2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.538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076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axis="ch ch" ptType="node node" func="cnt" op="equ" val="0">
            <dgm:alg type="composite">
              <dgm:param type="ar" val="4.1198"/>
            </dgm:alg>
            <dgm:choose name="Name25">
              <dgm:if name="Name2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.308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.616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if>
              <dgm:else name="Name2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else>
            </dgm:choose>
          </dgm:if>
          <dgm:else name="Name28">
            <dgm:alg type="composite">
              <dgm:param type="ar" val="2.0702"/>
            </dgm:alg>
            <dgm:choose name="Name29">
              <dgm:if name="Name3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08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61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.308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.616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if>
              <dgm:else name="Name3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.692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84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07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axis="ch ch" ptType="node node" func="cnt" op="equ" val="0">
            <dgm:alg type="composite">
              <dgm:param type="ar" val="3.435"/>
            </dgm:alg>
            <dgm:choose name="Name35">
              <dgm:if name="Name3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.2305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.461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.6915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if>
              <dgm:else name="Name3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else>
            </dgm:choose>
          </dgm:if>
          <dgm:else name="Name38">
            <dgm:alg type="composite">
              <dgm:param type="ar" val="1.9377"/>
            </dgm:alg>
            <dgm:choose name="Name39">
              <dgm:if name="Name4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2305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461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6915"/>
                  <dgm:constr type="t" for="ch" forName="childText4" refType="h" fact="0.5"/>
                  <dgm:constr type="w" for="ch" forName="childText4" refType="w" fact="0.232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.2305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.461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.6915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if>
              <dgm:else name="Name4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.7695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539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3085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076"/>
                  <dgm:constr type="t" for="ch" forName="childText4" refType="h" fact="0.5"/>
                  <dgm:constr type="w" for="ch" forName="childText4" refType="w" fact="0.234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else>
            </dgm:choose>
          </dgm:else>
        </dgm:choose>
      </dgm:if>
      <dgm:else name="Name42">
        <dgm:choose name="Name43">
          <dgm:if name="Name44" axis="ch ch" ptType="node node" func="cnt" op="equ" val="0">
            <dgm:alg type="composite">
              <dgm:param type="ar" val="2.9463"/>
            </dgm:alg>
            <dgm:choose name="Name45">
              <dgm:if name="Name4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.1848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.3696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.5545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.7393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if>
              <dgm:else name="Name4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else>
            </dgm:choose>
          </dgm:if>
          <dgm:else name="Name48">
            <dgm:alg type="composite">
              <dgm:param type="ar" val="1.7837"/>
            </dgm:alg>
            <dgm:choose name="Name49">
              <dgm:if name="Name5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1848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3696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5545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7393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.1848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.3696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.5545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.7393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if>
              <dgm:else name="Name5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.81518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63036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44554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26072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0759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else>
            </dgm:choose>
          </dgm:else>
        </dgm:choose>
      </dgm:else>
    </dgm:choose>
    <dgm:forEach name="Name52" axis="ch" ptType="node" cnt="1">
      <dgm:layoutNode name="parentText1" styleLbl="node1">
        <dgm:varLst>
          <dgm:chMax/>
          <dgm:chPref val="3"/>
          <dgm:bulletEnabled val="1"/>
        </dgm:varLst>
        <dgm:choose name="Name53">
          <dgm:if name="Name54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55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56">
        <dgm:if name="Name57" axis="ch" ptType="node" func="cnt" op="gte" val="1">
          <dgm:layoutNode name="childText1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8"/>
      </dgm:choose>
    </dgm:forEach>
    <dgm:forEach name="Name59" axis="ch" ptType="node" st="2" cnt="1">
      <dgm:layoutNode name="parentText2" styleLbl="node1">
        <dgm:varLst>
          <dgm:chMax/>
          <dgm:chPref val="3"/>
          <dgm:bulletEnabled val="1"/>
        </dgm:varLst>
        <dgm:choose name="Name60">
          <dgm:if name="Name61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2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63">
        <dgm:if name="Name64" axis="ch" ptType="node" func="cnt" op="gte" val="1">
          <dgm:layoutNode name="childText2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5"/>
      </dgm:choose>
    </dgm:forEach>
    <dgm:forEach name="Name66" axis="ch" ptType="node" st="3" cnt="1">
      <dgm:layoutNode name="parentText3" styleLbl="node1">
        <dgm:varLst>
          <dgm:chMax/>
          <dgm:chPref val="3"/>
          <dgm:bulletEnabled val="1"/>
        </dgm:varLst>
        <dgm:choose name="Name67">
          <dgm:if name="Name68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9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0">
        <dgm:if name="Name71" axis="ch" ptType="node" func="cnt" op="gte" val="1">
          <dgm:layoutNode name="childText3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</dgm:forEach>
    <dgm:forEach name="Name73" axis="ch" ptType="node" st="4" cnt="1">
      <dgm:layoutNode name="parentText4" styleLbl="node1">
        <dgm:varLst>
          <dgm:chMax/>
          <dgm:chPref val="3"/>
          <dgm:bulletEnabled val="1"/>
        </dgm:varLst>
        <dgm:choose name="Name74">
          <dgm:if name="Name75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76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7">
        <dgm:if name="Name78" axis="ch" ptType="node" func="cnt" op="gte" val="1">
          <dgm:layoutNode name="childText4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9"/>
      </dgm:choose>
    </dgm:forEach>
    <dgm:forEach name="Name80" axis="ch" ptType="node" st="5" cnt="1">
      <dgm:layoutNode name="parentText5" styleLbl="node1">
        <dgm:varLst>
          <dgm:chMax/>
          <dgm:chPref val="3"/>
          <dgm:bulletEnabled val="1"/>
        </dgm:varLst>
        <dgm:choose name="Name81">
          <dgm:if name="Name82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83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84">
        <dgm:if name="Name85" axis="ch" ptType="node" func="cnt" op="gte" val="1">
          <dgm:layoutNode name="childText5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D9B88F-6B64-4D8C-8353-9F0BFF1E34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CE25185-497F-4731-99C5-0238A1B81D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2CF783E-63DC-4B46-AD25-C7C0CA948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18A50-DD40-4746-8D93-3FBA68F183DF}" type="datetimeFigureOut">
              <a:rPr lang="pt-BR" smtClean="0"/>
              <a:t>23/10/2023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8A53501-7DDC-4006-8DAD-254C81E35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DDA8551-BDDD-4DBC-B050-F01455E18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76DC1-3171-4C89-9D8B-A6217A00751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396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494185-5AE5-4F3C-A4A4-91CA386AB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7628A7A-AB85-4A30-BFAB-F0158F885A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C83FA33-5B1F-45AA-AD2F-75489B5D7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18A50-DD40-4746-8D93-3FBA68F183DF}" type="datetimeFigureOut">
              <a:rPr lang="pt-BR" smtClean="0"/>
              <a:t>23/10/2023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440930D-99A3-466B-A966-BD934C62B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C5C6C69-0DF6-4535-A063-3639B7A15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76DC1-3171-4C89-9D8B-A6217A00751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3695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6FC6B3D-944F-4644-9F5E-992BD6CF5C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E79AE61-CEC2-4BE4-A796-C48AA62993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CD0AD8D-4945-4CAD-9BA1-96FA49E18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18A50-DD40-4746-8D93-3FBA68F183DF}" type="datetimeFigureOut">
              <a:rPr lang="pt-BR" smtClean="0"/>
              <a:t>23/10/2023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0D5DB45-CADF-445F-8C55-E57993F1F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A8D01A5-D360-4DF3-9D12-CEA62E0F8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76DC1-3171-4C89-9D8B-A6217A00751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2669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37EDC7-860E-434B-8212-728592BAD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0C763B5-0949-4DE5-9573-4F6D7FBB54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53FF74B-78D6-44D5-BAE7-65352E624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18A50-DD40-4746-8D93-3FBA68F183DF}" type="datetimeFigureOut">
              <a:rPr lang="pt-BR" smtClean="0"/>
              <a:t>23/10/2023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54DA9AD-1058-443E-A662-7D3FFBB42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0A2F2E5-FCCB-44E9-9A66-1052BDCD5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76DC1-3171-4C89-9D8B-A6217A00751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5134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0B115D-D17F-4CC1-8468-E71BBE925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8696F74-784F-4CB9-8EAB-799610D7A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139A768-5361-49FA-A4D9-145A817E6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18A50-DD40-4746-8D93-3FBA68F183DF}" type="datetimeFigureOut">
              <a:rPr lang="pt-BR" smtClean="0"/>
              <a:t>23/10/2023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3864E2D-5C29-406E-AB0D-4D92A93E2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9695506-BC96-432F-AF55-30F2B1C61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76DC1-3171-4C89-9D8B-A6217A00751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266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BA1B3C-33EA-47D3-84D9-30DD2B192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E9E24C-940E-4415-9AD8-EC874917C2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8EBF4DC-6948-451A-8E88-4FCE70E9DC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89064BC-170D-40AD-9848-33CB1FA80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18A50-DD40-4746-8D93-3FBA68F183DF}" type="datetimeFigureOut">
              <a:rPr lang="pt-BR" smtClean="0"/>
              <a:t>23/10/2023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28DE31B-3AFF-42CD-9223-CCB7A65AD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E4C2FC7-EA5A-401F-A56E-900E1A536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76DC1-3171-4C89-9D8B-A6217A00751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1576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34B7B2-3143-499C-AFFB-855505A88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D9C5312-63F1-4156-906B-264E8894E7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745B08A-B766-4557-9F99-0BD7EC064C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6D5EFE1-F984-4C56-A6FB-701479FBD6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F6681F3-F0A4-4516-A9F3-97D4A068D3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CCE3884-74AB-4805-A7EB-EA4B55B3D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18A50-DD40-4746-8D93-3FBA68F183DF}" type="datetimeFigureOut">
              <a:rPr lang="pt-BR" smtClean="0"/>
              <a:t>23/10/2023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07A3696-940F-417E-B0E1-AC46C06C0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98DF3D1-29BA-4666-909E-63199839E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76DC1-3171-4C89-9D8B-A6217A00751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2491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5453EC-E0DF-4ACD-A492-CB5FFED19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90F73B8-7D14-46D3-8FBF-211F1397A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18A50-DD40-4746-8D93-3FBA68F183DF}" type="datetimeFigureOut">
              <a:rPr lang="pt-BR" smtClean="0"/>
              <a:t>23/10/2023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7D078B1-700B-4075-A33D-BA1CC4B77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3D6B721-3D69-4B80-8E5E-96489AA75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76DC1-3171-4C89-9D8B-A6217A00751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3222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AA7CECD-8AE6-4348-8AD2-9617808EC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18A50-DD40-4746-8D93-3FBA68F183DF}" type="datetimeFigureOut">
              <a:rPr lang="pt-BR" smtClean="0"/>
              <a:t>23/10/2023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20C2814-DD74-4424-8DB9-7508C2B78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723D0EB-BB47-4EC8-9CD7-AC8CE3CAB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76DC1-3171-4C89-9D8B-A6217A00751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3798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958EB7-F41C-455B-BBF5-E9DD2740C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2C9F1DF-E288-4584-BDF2-C538E00D44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EA7D161-A08D-42DE-A158-568408825F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5B211B8-9FF4-424D-9373-B25F1518E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18A50-DD40-4746-8D93-3FBA68F183DF}" type="datetimeFigureOut">
              <a:rPr lang="pt-BR" smtClean="0"/>
              <a:t>23/10/2023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3184FB9-C58F-47F6-BB72-31D1BDDA6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344C255-1DB9-41B4-9BCF-DF74C6147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76DC1-3171-4C89-9D8B-A6217A00751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9362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0CD5EA-92D0-46D2-9636-E24949257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836732E-AE84-4220-B61E-B9E2E2E02A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608A337-23C1-49FB-8D63-5A59F00EBF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FD44237-A3E8-4A22-A9F2-A84C6880C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18A50-DD40-4746-8D93-3FBA68F183DF}" type="datetimeFigureOut">
              <a:rPr lang="pt-BR" smtClean="0"/>
              <a:t>23/10/2023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B4DF39D-821F-4B33-A060-518262B62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491BD07-743D-4971-8DB3-FDDB15476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76DC1-3171-4C89-9D8B-A6217A00751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8572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FA1847F-6597-44D6-96C8-F5719BF8F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4917C24-D381-4445-9D52-B3A35B1359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9D05267-C417-4DC5-BA0F-5431640A45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118A50-DD40-4746-8D93-3FBA68F183DF}" type="datetimeFigureOut">
              <a:rPr lang="pt-BR" smtClean="0"/>
              <a:t>23/10/2023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7026B35-66EB-46AF-99CA-09CE037770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F39E30E-82EC-41E5-99CA-41F44AB512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D76DC1-3171-4C89-9D8B-A6217A00751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0462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inhadecodigo.com.br/artigo/1712/qualidade-qualidade-de-software-e-garantia-da-qualidade-de-software-sao-as-mesmas-coisas.aspx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dev.to/stanley/boas-praticas-de-programacao-3hl9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pt.itpedia.nl/2019/05/17/wat-is-integratietesten-en-waarom-doen-we-het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5555856-9970-4BC3-9AA9-6A917F53A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421721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F487851-BFAF-46D8-A1ED-50CAD6E46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9B26C4E-19C2-400F-96E5-70BEDEA71E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05348" y="1329760"/>
            <a:ext cx="6231753" cy="1848155"/>
          </a:xfrm>
        </p:spPr>
        <p:txBody>
          <a:bodyPr anchor="t">
            <a:normAutofit fontScale="90000"/>
          </a:bodyPr>
          <a:lstStyle/>
          <a:p>
            <a:r>
              <a:rPr lang="pt-BR" sz="4800">
                <a:solidFill>
                  <a:srgbClr val="000000"/>
                </a:solidFill>
              </a:rPr>
              <a:t>Engenharia de Software</a:t>
            </a:r>
            <a:br>
              <a:rPr lang="pt-BR" sz="4800">
                <a:solidFill>
                  <a:srgbClr val="000000"/>
                </a:solidFill>
              </a:rPr>
            </a:br>
            <a:br>
              <a:rPr lang="pt-BR" sz="4800">
                <a:solidFill>
                  <a:srgbClr val="000000"/>
                </a:solidFill>
              </a:rPr>
            </a:br>
            <a:r>
              <a:rPr lang="pt-BR" sz="4400">
                <a:solidFill>
                  <a:srgbClr val="000000"/>
                </a:solidFill>
              </a:rPr>
              <a:t>Construção do Software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343C373-2F8E-43EC-8D9B-DE6938523B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90966" y="3428999"/>
            <a:ext cx="4805691" cy="838831"/>
          </a:xfrm>
        </p:spPr>
        <p:txBody>
          <a:bodyPr anchor="b">
            <a:normAutofit lnSpcReduction="10000"/>
          </a:bodyPr>
          <a:lstStyle/>
          <a:p>
            <a:pPr algn="l"/>
            <a:endParaRPr lang="pt-BR" sz="1100">
              <a:solidFill>
                <a:srgbClr val="000000"/>
              </a:solidFill>
            </a:endParaRPr>
          </a:p>
          <a:p>
            <a:pPr algn="l"/>
            <a:endParaRPr lang="pt-BR" sz="1100">
              <a:solidFill>
                <a:srgbClr val="000000"/>
              </a:solidFill>
            </a:endParaRPr>
          </a:p>
          <a:p>
            <a:r>
              <a:rPr lang="pt-BR" sz="1800">
                <a:solidFill>
                  <a:srgbClr val="000000"/>
                </a:solidFill>
              </a:rPr>
              <a:t>Profa. Patricia Rucker de Bassi</a:t>
            </a:r>
          </a:p>
        </p:txBody>
      </p:sp>
      <p:sp>
        <p:nvSpPr>
          <p:cNvPr id="14" name="Freeform 50">
            <a:extLst>
              <a:ext uri="{FF2B5EF4-FFF2-40B4-BE49-F238E27FC236}">
                <a16:creationId xmlns:a16="http://schemas.microsoft.com/office/drawing/2014/main" id="{13722DD7-BA73-4776-93A3-94491FEF7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1159"/>
            <a:ext cx="5464879" cy="6276841"/>
          </a:xfrm>
          <a:custGeom>
            <a:avLst/>
            <a:gdLst>
              <a:gd name="connsiteX0" fmla="*/ 3299930 w 5464879"/>
              <a:gd name="connsiteY0" fmla="*/ 0 h 6276841"/>
              <a:gd name="connsiteX1" fmla="*/ 5398992 w 5464879"/>
              <a:gd name="connsiteY1" fmla="*/ 753544 h 6276841"/>
              <a:gd name="connsiteX2" fmla="*/ 5464879 w 5464879"/>
              <a:gd name="connsiteY2" fmla="*/ 813426 h 6276841"/>
              <a:gd name="connsiteX3" fmla="*/ 5464879 w 5464879"/>
              <a:gd name="connsiteY3" fmla="*/ 5786434 h 6276841"/>
              <a:gd name="connsiteX4" fmla="*/ 5398992 w 5464879"/>
              <a:gd name="connsiteY4" fmla="*/ 5846317 h 6276841"/>
              <a:gd name="connsiteX5" fmla="*/ 4872873 w 5464879"/>
              <a:gd name="connsiteY5" fmla="*/ 6201577 h 6276841"/>
              <a:gd name="connsiteX6" fmla="*/ 4716632 w 5464879"/>
              <a:gd name="connsiteY6" fmla="*/ 6276841 h 6276841"/>
              <a:gd name="connsiteX7" fmla="*/ 1883227 w 5464879"/>
              <a:gd name="connsiteY7" fmla="*/ 6276841 h 6276841"/>
              <a:gd name="connsiteX8" fmla="*/ 1726987 w 5464879"/>
              <a:gd name="connsiteY8" fmla="*/ 6201577 h 6276841"/>
              <a:gd name="connsiteX9" fmla="*/ 0 w 5464879"/>
              <a:gd name="connsiteY9" fmla="*/ 3299930 h 6276841"/>
              <a:gd name="connsiteX10" fmla="*/ 3299930 w 5464879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64879" h="6276841">
                <a:moveTo>
                  <a:pt x="3299930" y="0"/>
                </a:moveTo>
                <a:cubicBezTo>
                  <a:pt x="4097274" y="0"/>
                  <a:pt x="4828569" y="282789"/>
                  <a:pt x="5398992" y="753544"/>
                </a:cubicBezTo>
                <a:lnTo>
                  <a:pt x="5464879" y="813426"/>
                </a:lnTo>
                <a:lnTo>
                  <a:pt x="5464879" y="5786434"/>
                </a:lnTo>
                <a:lnTo>
                  <a:pt x="5398992" y="5846317"/>
                </a:lnTo>
                <a:cubicBezTo>
                  <a:pt x="5236014" y="5980818"/>
                  <a:pt x="5059904" y="6099975"/>
                  <a:pt x="4872873" y="6201577"/>
                </a:cubicBezTo>
                <a:lnTo>
                  <a:pt x="4716632" y="6276841"/>
                </a:lnTo>
                <a:lnTo>
                  <a:pt x="1883227" y="6276841"/>
                </a:lnTo>
                <a:lnTo>
                  <a:pt x="1726987" y="6201577"/>
                </a:lnTo>
                <a:cubicBezTo>
                  <a:pt x="698316" y="5642769"/>
                  <a:pt x="0" y="4552900"/>
                  <a:pt x="0" y="3299930"/>
                </a:cubicBezTo>
                <a:cubicBezTo>
                  <a:pt x="0" y="1477429"/>
                  <a:pt x="1477429" y="0"/>
                  <a:pt x="3299930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Computador">
            <a:extLst>
              <a:ext uri="{FF2B5EF4-FFF2-40B4-BE49-F238E27FC236}">
                <a16:creationId xmlns:a16="http://schemas.microsoft.com/office/drawing/2014/main" id="{DDFD0B18-8997-42F3-84CD-CD3B302371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7060959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C5625B-679A-41B9-8196-CD8B74FF0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Considerações práticas na construção de software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431821-84D6-4C08-973E-BBD1A2CED7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/>
              <a:t>Projeto de construção</a:t>
            </a:r>
          </a:p>
          <a:p>
            <a:pPr lvl="1"/>
            <a:r>
              <a:rPr lang="pt-BR"/>
              <a:t>Pode ser na construção ou na fase de projeto de software</a:t>
            </a:r>
          </a:p>
          <a:p>
            <a:pPr lvl="1"/>
            <a:r>
              <a:rPr lang="pt-BR"/>
              <a:t>Limitações impostas pelo problema do mundo real que está sendo resolvido pelo software</a:t>
            </a:r>
          </a:p>
          <a:p>
            <a:r>
              <a:rPr lang="pt-BR"/>
              <a:t>Linguagem de construção</a:t>
            </a:r>
          </a:p>
          <a:p>
            <a:pPr lvl="1"/>
            <a:r>
              <a:rPr lang="pt-BR"/>
              <a:t>Podem afetar a qualidade do software</a:t>
            </a:r>
          </a:p>
          <a:p>
            <a:pPr lvl="2"/>
            <a:r>
              <a:rPr lang="pt-BR"/>
              <a:t>Desempenho</a:t>
            </a:r>
          </a:p>
          <a:p>
            <a:pPr lvl="2"/>
            <a:r>
              <a:rPr lang="pt-BR"/>
              <a:t>Confiabilidade</a:t>
            </a:r>
          </a:p>
          <a:p>
            <a:pPr lvl="2"/>
            <a:r>
              <a:rPr lang="pt-BR"/>
              <a:t>Portabilidade</a:t>
            </a:r>
          </a:p>
          <a:p>
            <a:pPr lvl="2"/>
            <a:r>
              <a:rPr lang="pt-BR"/>
              <a:t>Vulnerabilidades,  entre outros</a:t>
            </a:r>
          </a:p>
          <a:p>
            <a:pPr lvl="1"/>
            <a:r>
              <a:rPr lang="pt-BR"/>
              <a:t>Sistema Operacional – Linux, Windows, Unix, IOS</a:t>
            </a:r>
          </a:p>
          <a:p>
            <a:pPr lvl="1"/>
            <a:r>
              <a:rPr lang="pt-BR" i="1"/>
              <a:t>Toolkits</a:t>
            </a:r>
            <a:r>
              <a:rPr lang="pt-BR"/>
              <a:t> e </a:t>
            </a:r>
            <a:r>
              <a:rPr lang="pt-BR" i="1"/>
              <a:t>script</a:t>
            </a:r>
            <a:r>
              <a:rPr lang="pt-BR">
                <a:sym typeface="Wingdings" panose="05000000000000000000" pitchFamily="2" charset="2"/>
              </a:rPr>
              <a:t> para aplicativos</a:t>
            </a:r>
          </a:p>
        </p:txBody>
      </p:sp>
    </p:spTree>
    <p:extLst>
      <p:ext uri="{BB962C8B-B14F-4D97-AF65-F5344CB8AC3E}">
        <p14:creationId xmlns:p14="http://schemas.microsoft.com/office/powerpoint/2010/main" val="30866282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4AF612-13F9-40EB-A666-A9DF91D25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Planejamento de construção do software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4ED8622-8C59-4E7D-B988-229D584D9F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/>
              <a:t>Estratégias de Integração</a:t>
            </a:r>
          </a:p>
          <a:p>
            <a:pPr lvl="1"/>
            <a:r>
              <a:rPr lang="pt-BR"/>
              <a:t>Gradual ou incremental</a:t>
            </a:r>
          </a:p>
          <a:p>
            <a:r>
              <a:rPr lang="pt-BR"/>
              <a:t>Processos de gerenciamento de qualidade do software</a:t>
            </a:r>
          </a:p>
          <a:p>
            <a:r>
              <a:rPr lang="pt-BR"/>
              <a:t>Alocação de tarefas</a:t>
            </a:r>
          </a:p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06217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C5625B-679A-41B9-8196-CD8B74FF0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Considerações práticas na construção de software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431821-84D6-4C08-973E-BBD1A2CED7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>
                <a:sym typeface="Wingdings" panose="05000000000000000000" pitchFamily="2" charset="2"/>
              </a:rPr>
              <a:t>Codificação</a:t>
            </a:r>
          </a:p>
          <a:p>
            <a:pPr lvl="1"/>
            <a:r>
              <a:rPr lang="pt-BR">
                <a:sym typeface="Wingdings" panose="05000000000000000000" pitchFamily="2" charset="2"/>
              </a:rPr>
              <a:t>Código-fonte compreensível, uso de nomenclaturas e layout</a:t>
            </a:r>
          </a:p>
          <a:p>
            <a:pPr lvl="1"/>
            <a:r>
              <a:rPr lang="pt-BR">
                <a:sym typeface="Wingdings" panose="05000000000000000000" pitchFamily="2" charset="2"/>
              </a:rPr>
              <a:t>Uso adequado das classes especificadas</a:t>
            </a:r>
          </a:p>
          <a:p>
            <a:pPr lvl="1"/>
            <a:r>
              <a:rPr lang="pt-BR">
                <a:sym typeface="Wingdings" panose="05000000000000000000" pitchFamily="2" charset="2"/>
              </a:rPr>
              <a:t>Uso de estruturas de controle (</a:t>
            </a:r>
            <a:r>
              <a:rPr lang="pt-BR" err="1">
                <a:sym typeface="Wingdings" panose="05000000000000000000" pitchFamily="2" charset="2"/>
              </a:rPr>
              <a:t>if</a:t>
            </a:r>
            <a:r>
              <a:rPr lang="pt-BR">
                <a:sym typeface="Wingdings" panose="05000000000000000000" pitchFamily="2" charset="2"/>
              </a:rPr>
              <a:t>; do-</a:t>
            </a:r>
            <a:r>
              <a:rPr lang="pt-BR" err="1">
                <a:sym typeface="Wingdings" panose="05000000000000000000" pitchFamily="2" charset="2"/>
              </a:rPr>
              <a:t>while</a:t>
            </a:r>
            <a:r>
              <a:rPr lang="pt-BR">
                <a:sym typeface="Wingdings" panose="05000000000000000000" pitchFamily="2" charset="2"/>
              </a:rPr>
              <a:t>; switch-case)</a:t>
            </a:r>
          </a:p>
          <a:p>
            <a:pPr lvl="1"/>
            <a:r>
              <a:rPr lang="pt-BR">
                <a:sym typeface="Wingdings" panose="05000000000000000000" pitchFamily="2" charset="2"/>
              </a:rPr>
              <a:t>Manipulação de erros – entrada de dados incorreta</a:t>
            </a:r>
          </a:p>
          <a:p>
            <a:pPr lvl="1"/>
            <a:r>
              <a:rPr lang="pt-BR">
                <a:sym typeface="Wingdings" panose="05000000000000000000" pitchFamily="2" charset="2"/>
              </a:rPr>
              <a:t>Prevenção de falhas de segurança – </a:t>
            </a:r>
            <a:r>
              <a:rPr lang="pt-BR" i="1">
                <a:sym typeface="Wingdings" panose="05000000000000000000" pitchFamily="2" charset="2"/>
              </a:rPr>
              <a:t>buffer overflow</a:t>
            </a:r>
          </a:p>
          <a:p>
            <a:pPr lvl="1"/>
            <a:r>
              <a:rPr lang="pt-BR">
                <a:sym typeface="Wingdings" panose="05000000000000000000" pitchFamily="2" charset="2"/>
              </a:rPr>
              <a:t>Recursos reutilizáveis</a:t>
            </a:r>
          </a:p>
          <a:p>
            <a:pPr lvl="1"/>
            <a:r>
              <a:rPr lang="pt-BR">
                <a:sym typeface="Wingdings" panose="05000000000000000000" pitchFamily="2" charset="2"/>
              </a:rPr>
              <a:t>Organização do código-fonte – rotinas, classes, pacotes</a:t>
            </a:r>
          </a:p>
          <a:p>
            <a:pPr lvl="1"/>
            <a:r>
              <a:rPr lang="pt-BR">
                <a:sym typeface="Wingdings" panose="05000000000000000000" pitchFamily="2" charset="2"/>
              </a:rPr>
              <a:t>Documentação do código (comentários)</a:t>
            </a:r>
          </a:p>
        </p:txBody>
      </p:sp>
    </p:spTree>
    <p:extLst>
      <p:ext uri="{BB962C8B-B14F-4D97-AF65-F5344CB8AC3E}">
        <p14:creationId xmlns:p14="http://schemas.microsoft.com/office/powerpoint/2010/main" val="20153834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C5625B-679A-41B9-8196-CD8B74FF0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Considerações práticas na construção de software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431821-84D6-4C08-973E-BBD1A2CED7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>
                <a:sym typeface="Wingdings" panose="05000000000000000000" pitchFamily="2" charset="2"/>
              </a:rPr>
              <a:t>Teste de construção</a:t>
            </a:r>
          </a:p>
          <a:p>
            <a:pPr lvl="1"/>
            <a:r>
              <a:rPr lang="pt-BR">
                <a:sym typeface="Wingdings" panose="05000000000000000000" pitchFamily="2" charset="2"/>
              </a:rPr>
              <a:t>Diminuir o intervalo entre o momento em que as falhas são inseridas no código e que são detectadas, reduzindo o custo da correção </a:t>
            </a:r>
          </a:p>
          <a:p>
            <a:pPr lvl="1"/>
            <a:r>
              <a:rPr lang="pt-BR">
                <a:sym typeface="Wingdings" panose="05000000000000000000" pitchFamily="2" charset="2"/>
              </a:rPr>
              <a:t>Realizadas pelo desenvolvedor do código</a:t>
            </a:r>
          </a:p>
          <a:p>
            <a:pPr lvl="1"/>
            <a:r>
              <a:rPr lang="pt-BR">
                <a:sym typeface="Wingdings" panose="05000000000000000000" pitchFamily="2" charset="2"/>
              </a:rPr>
              <a:t>Tipos: </a:t>
            </a:r>
          </a:p>
          <a:p>
            <a:pPr lvl="2"/>
            <a:r>
              <a:rPr lang="pt-BR">
                <a:sym typeface="Wingdings" panose="05000000000000000000" pitchFamily="2" charset="2"/>
              </a:rPr>
              <a:t>Teste unitário</a:t>
            </a:r>
          </a:p>
          <a:p>
            <a:pPr lvl="2"/>
            <a:r>
              <a:rPr lang="pt-BR">
                <a:sym typeface="Wingdings" panose="05000000000000000000" pitchFamily="2" charset="2"/>
              </a:rPr>
              <a:t>Teste de integração </a:t>
            </a:r>
          </a:p>
          <a:p>
            <a:pPr lvl="1"/>
            <a:r>
              <a:rPr lang="pt-BR">
                <a:sym typeface="Wingdings" panose="05000000000000000000" pitchFamily="2" charset="2"/>
              </a:rPr>
              <a:t>Aplicar casos de teste.</a:t>
            </a:r>
          </a:p>
          <a:p>
            <a:pPr lvl="1"/>
            <a:endParaRPr lang="pt-BR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2077483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C5625B-679A-41B9-8196-CD8B74FF0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Considerações práticas na construção de software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431821-84D6-4C08-973E-BBD1A2CED7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>
                <a:sym typeface="Wingdings" panose="05000000000000000000" pitchFamily="2" charset="2"/>
              </a:rPr>
              <a:t>Construção </a:t>
            </a:r>
            <a:r>
              <a:rPr lang="pt-BR" u="sng">
                <a:sym typeface="Wingdings" panose="05000000000000000000" pitchFamily="2" charset="2"/>
              </a:rPr>
              <a:t>para</a:t>
            </a:r>
            <a:r>
              <a:rPr lang="pt-BR">
                <a:sym typeface="Wingdings" panose="05000000000000000000" pitchFamily="2" charset="2"/>
              </a:rPr>
              <a:t> reutilização</a:t>
            </a:r>
          </a:p>
          <a:p>
            <a:pPr lvl="1"/>
            <a:r>
              <a:rPr lang="pt-BR">
                <a:sym typeface="Wingdings" panose="05000000000000000000" pitchFamily="2" charset="2"/>
              </a:rPr>
              <a:t>Potencial de ser reutilizado no futuro neste projeto ou em outros</a:t>
            </a:r>
          </a:p>
          <a:p>
            <a:pPr lvl="1"/>
            <a:r>
              <a:rPr lang="pt-BR">
                <a:sym typeface="Wingdings" panose="05000000000000000000" pitchFamily="2" charset="2"/>
              </a:rPr>
              <a:t>Evitar a duplicação de código </a:t>
            </a:r>
          </a:p>
          <a:p>
            <a:pPr lvl="2"/>
            <a:r>
              <a:rPr lang="pt-BR">
                <a:sym typeface="Wingdings" panose="05000000000000000000" pitchFamily="2" charset="2"/>
              </a:rPr>
              <a:t>Encapsular fragmentos de código reutilizável em bibliotecas </a:t>
            </a:r>
          </a:p>
          <a:p>
            <a:pPr lvl="1"/>
            <a:r>
              <a:rPr lang="pt-BR">
                <a:sym typeface="Wingdings" panose="05000000000000000000" pitchFamily="2" charset="2"/>
              </a:rPr>
              <a:t>Atenção nas interfaces do bloco reutilizável</a:t>
            </a:r>
          </a:p>
          <a:p>
            <a:pPr lvl="1"/>
            <a:r>
              <a:rPr lang="pt-BR">
                <a:sym typeface="Wingdings" panose="05000000000000000000" pitchFamily="2" charset="2"/>
              </a:rPr>
              <a:t>Ser genérico</a:t>
            </a:r>
          </a:p>
          <a:p>
            <a:pPr lvl="1"/>
            <a:r>
              <a:rPr lang="pt-BR">
                <a:sym typeface="Wingdings" panose="05000000000000000000" pitchFamily="2" charset="2"/>
              </a:rPr>
              <a:t>Documentar</a:t>
            </a:r>
          </a:p>
        </p:txBody>
      </p:sp>
    </p:spTree>
    <p:extLst>
      <p:ext uri="{BB962C8B-B14F-4D97-AF65-F5344CB8AC3E}">
        <p14:creationId xmlns:p14="http://schemas.microsoft.com/office/powerpoint/2010/main" val="34286804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C5625B-679A-41B9-8196-CD8B74FF0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Considerações práticas na construção de software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431821-84D6-4C08-973E-BBD1A2CED7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>
                <a:sym typeface="Wingdings" panose="05000000000000000000" pitchFamily="2" charset="2"/>
              </a:rPr>
              <a:t>Construção </a:t>
            </a:r>
            <a:r>
              <a:rPr lang="pt-BR" u="sng">
                <a:sym typeface="Wingdings" panose="05000000000000000000" pitchFamily="2" charset="2"/>
              </a:rPr>
              <a:t>com</a:t>
            </a:r>
            <a:r>
              <a:rPr lang="pt-BR">
                <a:sym typeface="Wingdings" panose="05000000000000000000" pitchFamily="2" charset="2"/>
              </a:rPr>
              <a:t> reutilização</a:t>
            </a:r>
          </a:p>
          <a:p>
            <a:pPr lvl="1"/>
            <a:r>
              <a:rPr lang="pt-BR">
                <a:sym typeface="Wingdings" panose="05000000000000000000" pitchFamily="2" charset="2"/>
              </a:rPr>
              <a:t>Criar o software com a reutilização de ativos de software existentes</a:t>
            </a:r>
          </a:p>
          <a:p>
            <a:pPr lvl="1"/>
            <a:r>
              <a:rPr lang="pt-BR">
                <a:sym typeface="Wingdings" panose="05000000000000000000" pitchFamily="2" charset="2"/>
              </a:rPr>
              <a:t>Uso das bibliotecas, incluindo de código aberto</a:t>
            </a:r>
          </a:p>
          <a:p>
            <a:pPr lvl="1"/>
            <a:r>
              <a:rPr lang="pt-BR">
                <a:sym typeface="Wingdings" panose="05000000000000000000" pitchFamily="2" charset="2"/>
              </a:rPr>
              <a:t>Analisar e estudar os códigos reutilizáveis</a:t>
            </a:r>
          </a:p>
          <a:p>
            <a:pPr lvl="1"/>
            <a:endParaRPr lang="pt-BR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6574180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C5625B-679A-41B9-8196-CD8B74FF0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Considerações práticas na construção de software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431821-84D6-4C08-973E-BBD1A2CED7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>
                <a:sym typeface="Wingdings" panose="05000000000000000000" pitchFamily="2" charset="2"/>
              </a:rPr>
              <a:t>Qualidade da construção </a:t>
            </a:r>
          </a:p>
          <a:p>
            <a:pPr lvl="1"/>
            <a:r>
              <a:rPr lang="pt-BR">
                <a:sym typeface="Wingdings" panose="05000000000000000000" pitchFamily="2" charset="2"/>
              </a:rPr>
              <a:t>Problemas</a:t>
            </a:r>
          </a:p>
          <a:p>
            <a:pPr lvl="2"/>
            <a:r>
              <a:rPr lang="pt-BR">
                <a:sym typeface="Wingdings" panose="05000000000000000000" pitchFamily="2" charset="2"/>
              </a:rPr>
              <a:t>Falhas dos requisitos e dos projetos</a:t>
            </a:r>
          </a:p>
          <a:p>
            <a:pPr lvl="2"/>
            <a:r>
              <a:rPr lang="pt-BR">
                <a:sym typeface="Wingdings" panose="05000000000000000000" pitchFamily="2" charset="2"/>
              </a:rPr>
              <a:t>Falhas da construção em si</a:t>
            </a:r>
          </a:p>
          <a:p>
            <a:pPr lvl="1"/>
            <a:r>
              <a:rPr lang="pt-BR">
                <a:sym typeface="Wingdings" panose="05000000000000000000" pitchFamily="2" charset="2"/>
              </a:rPr>
              <a:t>Vulnerabilidades</a:t>
            </a:r>
          </a:p>
          <a:p>
            <a:pPr lvl="1"/>
            <a:r>
              <a:rPr lang="pt-BR">
                <a:sym typeface="Wingdings" panose="05000000000000000000" pitchFamily="2" charset="2"/>
              </a:rPr>
              <a:t>Falhas na funcionalidade</a:t>
            </a:r>
          </a:p>
          <a:p>
            <a:pPr lvl="1"/>
            <a:r>
              <a:rPr lang="pt-BR">
                <a:sym typeface="Wingdings" panose="05000000000000000000" pitchFamily="2" charset="2"/>
              </a:rPr>
              <a:t>Aplicar</a:t>
            </a:r>
          </a:p>
          <a:p>
            <a:pPr lvl="2"/>
            <a:r>
              <a:rPr lang="pt-BR">
                <a:sym typeface="Wingdings" panose="05000000000000000000" pitchFamily="2" charset="2"/>
              </a:rPr>
              <a:t>Testes de unidade e de integração</a:t>
            </a:r>
          </a:p>
          <a:p>
            <a:pPr lvl="2"/>
            <a:r>
              <a:rPr lang="pt-BR">
                <a:sym typeface="Wingdings" panose="05000000000000000000" pitchFamily="2" charset="2"/>
              </a:rPr>
              <a:t>Programação defensiva</a:t>
            </a:r>
          </a:p>
          <a:p>
            <a:pPr lvl="2"/>
            <a:r>
              <a:rPr lang="pt-BR">
                <a:sym typeface="Wingdings" panose="05000000000000000000" pitchFamily="2" charset="2"/>
              </a:rPr>
              <a:t>Depuração e inspeção</a:t>
            </a:r>
          </a:p>
          <a:p>
            <a:pPr lvl="2"/>
            <a:r>
              <a:rPr lang="pt-BR">
                <a:sym typeface="Wingdings" panose="05000000000000000000" pitchFamily="2" charset="2"/>
              </a:rPr>
              <a:t>Revisões técnicas, entre outros</a:t>
            </a:r>
          </a:p>
          <a:p>
            <a:pPr lvl="2"/>
            <a:endParaRPr lang="pt-BR">
              <a:sym typeface="Wingdings" panose="05000000000000000000" pitchFamily="2" charset="2"/>
            </a:endParaRPr>
          </a:p>
          <a:p>
            <a:pPr lvl="1"/>
            <a:r>
              <a:rPr lang="pt-BR">
                <a:sym typeface="Wingdings" panose="05000000000000000000" pitchFamily="2" charset="2"/>
                <a:hlinkClick r:id="rId2"/>
              </a:rPr>
              <a:t>http://www.linhadecodigo.com.br/artigo/1712/qualidade-qualidade-de-software-e-garantia-da-qualidade-de-software-sao-as-mesmas-coisas.aspx</a:t>
            </a:r>
            <a:r>
              <a:rPr lang="pt-BR">
                <a:sym typeface="Wingdings" panose="05000000000000000000" pitchFamily="2" charset="2"/>
              </a:rPr>
              <a:t> </a:t>
            </a:r>
          </a:p>
          <a:p>
            <a:pPr lvl="1"/>
            <a:endParaRPr lang="pt-BR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0946975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C5625B-679A-41B9-8196-CD8B74FF0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7875"/>
          </a:xfrm>
        </p:spPr>
        <p:txBody>
          <a:bodyPr/>
          <a:lstStyle/>
          <a:p>
            <a:r>
              <a:rPr lang="pt-BR"/>
              <a:t>Boas práticas na codificação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431821-84D6-4C08-973E-BBD1A2CED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1696" y="1143000"/>
            <a:ext cx="10846676" cy="5494283"/>
          </a:xfrm>
        </p:spPr>
        <p:txBody>
          <a:bodyPr>
            <a:normAutofit fontScale="92500" lnSpcReduction="20000"/>
          </a:bodyPr>
          <a:lstStyle/>
          <a:p>
            <a:r>
              <a:rPr lang="pt-BR">
                <a:sym typeface="Wingdings" panose="05000000000000000000" pitchFamily="2" charset="2"/>
              </a:rPr>
              <a:t>Escolha da linguagem de programação apropriada</a:t>
            </a:r>
          </a:p>
          <a:p>
            <a:r>
              <a:rPr lang="pt-BR">
                <a:sym typeface="Wingdings" panose="05000000000000000000" pitchFamily="2" charset="2"/>
              </a:rPr>
              <a:t>Código claro   facilidade de manutenção </a:t>
            </a:r>
          </a:p>
          <a:p>
            <a:r>
              <a:rPr lang="pt-BR">
                <a:sym typeface="Wingdings" panose="05000000000000000000" pitchFamily="2" charset="2"/>
              </a:rPr>
              <a:t>Atentar para:</a:t>
            </a:r>
          </a:p>
          <a:p>
            <a:pPr lvl="1"/>
            <a:r>
              <a:rPr lang="pt-BR">
                <a:sym typeface="Wingdings" panose="05000000000000000000" pitchFamily="2" charset="2"/>
              </a:rPr>
              <a:t>Documentação – validação e manutenção futura</a:t>
            </a:r>
          </a:p>
          <a:p>
            <a:pPr lvl="2"/>
            <a:r>
              <a:rPr lang="pt-BR">
                <a:sym typeface="Wingdings" panose="05000000000000000000" pitchFamily="2" charset="2"/>
              </a:rPr>
              <a:t>Comentários</a:t>
            </a:r>
          </a:p>
          <a:p>
            <a:pPr lvl="2"/>
            <a:r>
              <a:rPr lang="pt-BR">
                <a:sym typeface="Wingdings" panose="05000000000000000000" pitchFamily="2" charset="2"/>
              </a:rPr>
              <a:t>Padrão de nomes de variáveis</a:t>
            </a:r>
          </a:p>
          <a:p>
            <a:pPr lvl="2"/>
            <a:r>
              <a:rPr lang="pt-BR">
                <a:sym typeface="Wingdings" panose="05000000000000000000" pitchFamily="2" charset="2"/>
              </a:rPr>
              <a:t>Forma de escrita</a:t>
            </a:r>
          </a:p>
          <a:p>
            <a:pPr lvl="1"/>
            <a:r>
              <a:rPr lang="pt-BR">
                <a:sym typeface="Wingdings" panose="05000000000000000000" pitchFamily="2" charset="2"/>
              </a:rPr>
              <a:t>Declaração das estruturas de dados</a:t>
            </a:r>
          </a:p>
          <a:p>
            <a:pPr lvl="1"/>
            <a:r>
              <a:rPr lang="pt-BR">
                <a:sym typeface="Wingdings" panose="05000000000000000000" pitchFamily="2" charset="2"/>
              </a:rPr>
              <a:t>Construção de instruções</a:t>
            </a:r>
          </a:p>
          <a:p>
            <a:pPr lvl="2"/>
            <a:r>
              <a:rPr lang="pt-BR">
                <a:sym typeface="Wingdings" panose="05000000000000000000" pitchFamily="2" charset="2"/>
              </a:rPr>
              <a:t>Cuidar com condições complicadas ou negativas</a:t>
            </a:r>
          </a:p>
          <a:p>
            <a:pPr lvl="2"/>
            <a:r>
              <a:rPr lang="pt-BR">
                <a:sym typeface="Wingdings" panose="05000000000000000000" pitchFamily="2" charset="2"/>
              </a:rPr>
              <a:t>Cuidado com laços e condições aninhadas</a:t>
            </a:r>
          </a:p>
          <a:p>
            <a:pPr lvl="2"/>
            <a:r>
              <a:rPr lang="pt-BR">
                <a:sym typeface="Wingdings" panose="05000000000000000000" pitchFamily="2" charset="2"/>
              </a:rPr>
              <a:t>Uso de parênteses nas condições e expressões</a:t>
            </a:r>
          </a:p>
          <a:p>
            <a:pPr lvl="1"/>
            <a:r>
              <a:rPr lang="pt-BR">
                <a:sym typeface="Wingdings" panose="05000000000000000000" pitchFamily="2" charset="2"/>
              </a:rPr>
              <a:t>E/S</a:t>
            </a:r>
          </a:p>
          <a:p>
            <a:pPr lvl="2"/>
            <a:r>
              <a:rPr lang="pt-BR">
                <a:sym typeface="Wingdings" panose="05000000000000000000" pitchFamily="2" charset="2"/>
              </a:rPr>
              <a:t> Validar a entrada de dados, padronizar o formato, rotular de forma adequada</a:t>
            </a:r>
          </a:p>
          <a:p>
            <a:pPr lvl="1"/>
            <a:endParaRPr lang="pt-BR">
              <a:sym typeface="Wingdings" panose="05000000000000000000" pitchFamily="2" charset="2"/>
              <a:hlinkClick r:id="rId2"/>
            </a:endParaRPr>
          </a:p>
          <a:p>
            <a:pPr lvl="1"/>
            <a:r>
              <a:rPr lang="pt-BR">
                <a:sym typeface="Wingdings" panose="05000000000000000000" pitchFamily="2" charset="2"/>
                <a:hlinkClick r:id="rId2"/>
              </a:rPr>
              <a:t>https://dev.to/stanley/boas-praticas-de-programacahttps://www.sydle.com/br/blog/clean-code-602bef23da4d09680935509b/o-3hl9</a:t>
            </a:r>
            <a:r>
              <a:rPr lang="pt-BR">
                <a:sym typeface="Wingdings" panose="05000000000000000000" pitchFamily="2" charset="2"/>
              </a:rPr>
              <a:t>  </a:t>
            </a:r>
          </a:p>
          <a:p>
            <a:pPr lvl="2"/>
            <a:endParaRPr lang="pt-BR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pt-BR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6918789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C5625B-679A-41B9-8196-CD8B74FF0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Considerações práticas na construção de software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431821-84D6-4C08-973E-BBD1A2CED7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>
                <a:sym typeface="Wingdings" panose="05000000000000000000" pitchFamily="2" charset="2"/>
              </a:rPr>
              <a:t>Integração</a:t>
            </a:r>
          </a:p>
          <a:p>
            <a:pPr lvl="1"/>
            <a:r>
              <a:rPr lang="pt-BR">
                <a:sym typeface="Wingdings" panose="05000000000000000000" pitchFamily="2" charset="2"/>
              </a:rPr>
              <a:t>De rotinas, classes, componente e outros subsistemas</a:t>
            </a:r>
          </a:p>
          <a:p>
            <a:pPr lvl="1"/>
            <a:r>
              <a:rPr lang="pt-BR">
                <a:sym typeface="Wingdings" panose="05000000000000000000" pitchFamily="2" charset="2"/>
              </a:rPr>
              <a:t>Outros softwares ou sistemas de hardware</a:t>
            </a:r>
          </a:p>
          <a:p>
            <a:pPr lvl="1"/>
            <a:r>
              <a:rPr lang="pt-BR">
                <a:sym typeface="Wingdings" panose="05000000000000000000" pitchFamily="2" charset="2"/>
              </a:rPr>
              <a:t>Análise e entendimento do ambiente</a:t>
            </a:r>
          </a:p>
          <a:p>
            <a:pPr lvl="1"/>
            <a:r>
              <a:rPr lang="pt-BR">
                <a:sym typeface="Wingdings" panose="05000000000000000000" pitchFamily="2" charset="2"/>
              </a:rPr>
              <a:t>Testes e verificação de qualidade</a:t>
            </a:r>
          </a:p>
          <a:p>
            <a:pPr lvl="2"/>
            <a:r>
              <a:rPr lang="pt-BR">
                <a:sym typeface="Wingdings" panose="05000000000000000000" pitchFamily="2" charset="2"/>
              </a:rPr>
              <a:t>Tipos:</a:t>
            </a:r>
          </a:p>
          <a:p>
            <a:pPr lvl="3"/>
            <a:r>
              <a:rPr lang="pt-BR">
                <a:sym typeface="Wingdings" panose="05000000000000000000" pitchFamily="2" charset="2"/>
              </a:rPr>
              <a:t>Gradual ou incremental</a:t>
            </a:r>
          </a:p>
          <a:p>
            <a:pPr lvl="4"/>
            <a:r>
              <a:rPr lang="pt-BR">
                <a:sym typeface="Wingdings" panose="05000000000000000000" pitchFamily="2" charset="2"/>
              </a:rPr>
              <a:t>Top-</a:t>
            </a:r>
            <a:r>
              <a:rPr lang="pt-BR" err="1">
                <a:sym typeface="Wingdings" panose="05000000000000000000" pitchFamily="2" charset="2"/>
              </a:rPr>
              <a:t>down</a:t>
            </a:r>
            <a:endParaRPr lang="pt-BR">
              <a:sym typeface="Wingdings" panose="05000000000000000000" pitchFamily="2" charset="2"/>
            </a:endParaRPr>
          </a:p>
          <a:p>
            <a:pPr lvl="4"/>
            <a:r>
              <a:rPr lang="pt-BR">
                <a:sym typeface="Wingdings" panose="05000000000000000000" pitchFamily="2" charset="2"/>
              </a:rPr>
              <a:t>Botton-</a:t>
            </a:r>
            <a:r>
              <a:rPr lang="pt-BR" err="1">
                <a:sym typeface="Wingdings" panose="05000000000000000000" pitchFamily="2" charset="2"/>
              </a:rPr>
              <a:t>up</a:t>
            </a:r>
            <a:endParaRPr lang="pt-BR">
              <a:sym typeface="Wingdings" panose="05000000000000000000" pitchFamily="2" charset="2"/>
            </a:endParaRPr>
          </a:p>
          <a:p>
            <a:pPr lvl="3"/>
            <a:r>
              <a:rPr lang="pt-BR">
                <a:sym typeface="Wingdings" panose="05000000000000000000" pitchFamily="2" charset="2"/>
              </a:rPr>
              <a:t>Faseada ou “</a:t>
            </a:r>
            <a:r>
              <a:rPr lang="pt-BR" i="1">
                <a:sym typeface="Wingdings" panose="05000000000000000000" pitchFamily="2" charset="2"/>
              </a:rPr>
              <a:t>big </a:t>
            </a:r>
            <a:r>
              <a:rPr lang="pt-BR" i="1" err="1">
                <a:sym typeface="Wingdings" panose="05000000000000000000" pitchFamily="2" charset="2"/>
              </a:rPr>
              <a:t>bang</a:t>
            </a:r>
            <a:r>
              <a:rPr lang="pt-BR">
                <a:sym typeface="Wingdings" panose="05000000000000000000" pitchFamily="2" charset="2"/>
              </a:rPr>
              <a:t>”</a:t>
            </a:r>
          </a:p>
          <a:p>
            <a:pPr lvl="2"/>
            <a:r>
              <a:rPr lang="pt-BR" sz="1600">
                <a:sym typeface="Wingdings" panose="05000000000000000000" pitchFamily="2" charset="2"/>
                <a:hlinkClick r:id="rId2"/>
              </a:rPr>
              <a:t>https://pt.itpedia.nl/2019/05/17/wat-is-integratietesten-en-waarom-doen-we-het/</a:t>
            </a:r>
            <a:r>
              <a:rPr lang="pt-BR" sz="1600">
                <a:sym typeface="Wingdings" panose="05000000000000000000" pitchFamily="2" charset="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456944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89EA45-E32B-414E-A7F4-D132C6381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3189"/>
          </a:xfrm>
        </p:spPr>
        <p:txBody>
          <a:bodyPr/>
          <a:lstStyle/>
          <a:p>
            <a:r>
              <a:rPr lang="pt-BR"/>
              <a:t>Atividade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C59DA41-7100-456B-BE34-C3A47A556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300" y="1398814"/>
            <a:ext cx="10515600" cy="4968649"/>
          </a:xfrm>
        </p:spPr>
        <p:txBody>
          <a:bodyPr>
            <a:normAutofit fontScale="92500"/>
          </a:bodyPr>
          <a:lstStyle/>
          <a:p>
            <a:r>
              <a:rPr lang="pt-BR"/>
              <a:t>Existe no mercado ferramentas que auxiliam na construção de software:</a:t>
            </a:r>
          </a:p>
          <a:p>
            <a:pPr lvl="1"/>
            <a:r>
              <a:rPr lang="pt-BR"/>
              <a:t>Ambientes de desenvolvimento</a:t>
            </a:r>
          </a:p>
          <a:p>
            <a:pPr lvl="1"/>
            <a:r>
              <a:rPr lang="pt-BR"/>
              <a:t>Construtores de GUI (</a:t>
            </a:r>
            <a:r>
              <a:rPr lang="pt-BR" i="1" err="1"/>
              <a:t>Graphical</a:t>
            </a:r>
            <a:r>
              <a:rPr lang="pt-BR" i="1"/>
              <a:t> </a:t>
            </a:r>
            <a:r>
              <a:rPr lang="pt-BR" i="1" err="1"/>
              <a:t>User</a:t>
            </a:r>
            <a:r>
              <a:rPr lang="pt-BR" i="1"/>
              <a:t> Interface</a:t>
            </a:r>
            <a:r>
              <a:rPr lang="pt-BR"/>
              <a:t>)</a:t>
            </a:r>
          </a:p>
          <a:p>
            <a:pPr lvl="1"/>
            <a:r>
              <a:rPr lang="pt-BR"/>
              <a:t>Ferramentas de teste unitário</a:t>
            </a:r>
          </a:p>
          <a:p>
            <a:pPr lvl="1"/>
            <a:r>
              <a:rPr lang="pt-BR"/>
              <a:t>Ferramentas de análise de desempenho</a:t>
            </a:r>
          </a:p>
          <a:p>
            <a:pPr lvl="1"/>
            <a:endParaRPr lang="pt-BR"/>
          </a:p>
          <a:p>
            <a:r>
              <a:rPr lang="pt-BR"/>
              <a:t>Identificar através de pesquisa uma ferramenta para cada um dos itens citados, citando o objetivo da ferramenta.</a:t>
            </a:r>
          </a:p>
          <a:p>
            <a:pPr lvl="1"/>
            <a:r>
              <a:rPr lang="pt-BR"/>
              <a:t>Incluir o link da ferramenta</a:t>
            </a:r>
          </a:p>
          <a:p>
            <a:r>
              <a:rPr lang="pt-BR"/>
              <a:t>Em grupo </a:t>
            </a:r>
          </a:p>
          <a:p>
            <a:r>
              <a:rPr lang="pt-BR"/>
              <a:t>Material colaborativo na aba arquivos do Teams</a:t>
            </a:r>
          </a:p>
          <a:p>
            <a:r>
              <a:rPr lang="pt-BR"/>
              <a:t>Postar </a:t>
            </a:r>
            <a:r>
              <a:rPr lang="pt-BR">
                <a:solidFill>
                  <a:srgbClr val="FF0000"/>
                </a:solidFill>
              </a:rPr>
              <a:t>até 18/10 às 23:55.</a:t>
            </a:r>
          </a:p>
          <a:p>
            <a:pPr lvl="1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8720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F29FE6-A762-4212-9A02-192FCBA93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Engenharia de Software</a:t>
            </a:r>
          </a:p>
        </p:txBody>
      </p:sp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12EDC4F1-6ABF-483E-A82F-D76FB4D53C8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71180724"/>
              </p:ext>
            </p:extLst>
          </p:nvPr>
        </p:nvGraphicFramePr>
        <p:xfrm>
          <a:off x="1148862" y="504091"/>
          <a:ext cx="9437076" cy="61428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05719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EBBFA56A-F4A1-4388-8469-5D721B00AB1D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638218430"/>
              </p:ext>
            </p:extLst>
          </p:nvPr>
        </p:nvGraphicFramePr>
        <p:xfrm>
          <a:off x="838199" y="681037"/>
          <a:ext cx="6570785" cy="54959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90FFA6C-0310-4C55-8460-E94D10A603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053754" y="1532548"/>
            <a:ext cx="559190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4000"/>
              <a:t>Etapas da fase de construção de </a:t>
            </a:r>
          </a:p>
          <a:p>
            <a:pPr marL="0" indent="0">
              <a:buNone/>
            </a:pPr>
            <a:r>
              <a:rPr lang="pt-BR" sz="4000"/>
              <a:t>software</a:t>
            </a:r>
          </a:p>
        </p:txBody>
      </p:sp>
    </p:spTree>
    <p:extLst>
      <p:ext uri="{BB962C8B-B14F-4D97-AF65-F5344CB8AC3E}">
        <p14:creationId xmlns:p14="http://schemas.microsoft.com/office/powerpoint/2010/main" val="2894584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ED8798-E001-48A4-BFFE-0659FFA9C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Projeto Lógico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5E23A89-63B5-4C04-AC67-20E24AFBB7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Análise e Projeto de Sistemas</a:t>
            </a:r>
          </a:p>
          <a:p>
            <a:pPr lvl="1"/>
            <a:r>
              <a:rPr lang="pt-BR"/>
              <a:t>Paradigma (OO, eventos,..)</a:t>
            </a:r>
          </a:p>
          <a:p>
            <a:pPr lvl="1"/>
            <a:r>
              <a:rPr lang="pt-BR"/>
              <a:t>Projeto lógico (UML,...)</a:t>
            </a:r>
          </a:p>
          <a:p>
            <a:pPr lvl="1"/>
            <a:endParaRPr lang="pt-BR"/>
          </a:p>
          <a:p>
            <a:pPr lvl="0"/>
            <a:r>
              <a:rPr lang="pt-BR"/>
              <a:t>Fundamentos de Banco de Dados</a:t>
            </a:r>
          </a:p>
          <a:p>
            <a:pPr lvl="1"/>
            <a:r>
              <a:rPr lang="pt-BR"/>
              <a:t>Modelagem do Banco de Dados</a:t>
            </a:r>
          </a:p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3290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0C78BF-C02D-4275-AC0D-8C95D0206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/>
              <a:t>5 pilares para auxiliar na fase de construção do software - Swebok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F3BA549B-BE53-4924-8FE0-6D16253251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255540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96978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0C78BF-C02D-4275-AC0D-8C95D0206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6116"/>
          </a:xfrm>
        </p:spPr>
        <p:txBody>
          <a:bodyPr>
            <a:normAutofit fontScale="90000"/>
          </a:bodyPr>
          <a:lstStyle/>
          <a:p>
            <a:r>
              <a:rPr lang="pt-BR" sz="3600"/>
              <a:t>5 pilares para auxiliar na fase de construção do software - Swebok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F3BA549B-BE53-4924-8FE0-6D16253251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26078"/>
              </p:ext>
            </p:extLst>
          </p:nvPr>
        </p:nvGraphicFramePr>
        <p:xfrm>
          <a:off x="838200" y="1261242"/>
          <a:ext cx="10515600" cy="54706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86684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260012-5E71-4B76-9724-4F18A5911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6475"/>
          </a:xfrm>
        </p:spPr>
        <p:txBody>
          <a:bodyPr>
            <a:normAutofit/>
          </a:bodyPr>
          <a:lstStyle/>
          <a:p>
            <a:r>
              <a:rPr lang="pt-BR" sz="4000"/>
              <a:t>Construção do Software X Modelo de ciclo de vida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30EB295-0F5A-4712-BCDB-C13DC5C64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1600"/>
            <a:ext cx="10515600" cy="4805363"/>
          </a:xfrm>
        </p:spPr>
        <p:txBody>
          <a:bodyPr>
            <a:normAutofit/>
          </a:bodyPr>
          <a:lstStyle/>
          <a:p>
            <a:r>
              <a:rPr lang="pt-BR"/>
              <a:t>Modelos lineares</a:t>
            </a:r>
          </a:p>
          <a:p>
            <a:pPr lvl="1"/>
            <a:r>
              <a:rPr lang="pt-BR"/>
              <a:t>Cascata, em “V”</a:t>
            </a:r>
          </a:p>
          <a:p>
            <a:pPr lvl="1"/>
            <a:r>
              <a:rPr lang="pt-BR"/>
              <a:t>Construção ocorre após o levantamento/detalhamento dos requisitos e elaboração do projeto detalhado</a:t>
            </a:r>
          </a:p>
          <a:p>
            <a:pPr lvl="1"/>
            <a:r>
              <a:rPr lang="pt-BR"/>
              <a:t>Atividades distintas e separadas</a:t>
            </a:r>
          </a:p>
          <a:p>
            <a:pPr lvl="1"/>
            <a:r>
              <a:rPr lang="pt-BR"/>
              <a:t>Construção </a:t>
            </a:r>
            <a:r>
              <a:rPr lang="pt-BR">
                <a:sym typeface="Wingdings" panose="05000000000000000000" pitchFamily="2" charset="2"/>
              </a:rPr>
              <a:t> codificação </a:t>
            </a:r>
          </a:p>
          <a:p>
            <a:r>
              <a:rPr lang="pt-BR">
                <a:sym typeface="Wingdings" panose="05000000000000000000" pitchFamily="2" charset="2"/>
              </a:rPr>
              <a:t>Modelos iterativos</a:t>
            </a:r>
          </a:p>
          <a:p>
            <a:pPr lvl="1"/>
            <a:r>
              <a:rPr lang="pt-BR">
                <a:sym typeface="Wingdings" panose="05000000000000000000" pitchFamily="2" charset="2"/>
              </a:rPr>
              <a:t>Interativo, prototipação, modelos ágeis</a:t>
            </a:r>
          </a:p>
          <a:p>
            <a:pPr lvl="1"/>
            <a:r>
              <a:rPr lang="pt-BR">
                <a:sym typeface="Wingdings" panose="05000000000000000000" pitchFamily="2" charset="2"/>
              </a:rPr>
              <a:t>Construção pode ocorrer simultaneamente com outras atividades de desenvolvimento </a:t>
            </a:r>
          </a:p>
          <a:p>
            <a:pPr lvl="1"/>
            <a:r>
              <a:rPr lang="pt-BR">
                <a:sym typeface="Wingdings" panose="05000000000000000000" pitchFamily="2" charset="2"/>
              </a:rPr>
              <a:t>Construção  codificação e teste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3059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8AD697-0CD1-40EB-A3A4-8F513382B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*Padrões na construção de software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7A85F04-82CB-4062-91ED-C94950C2B2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/>
              <a:t>Métodos de comunicação </a:t>
            </a:r>
          </a:p>
          <a:p>
            <a:pPr lvl="1"/>
            <a:r>
              <a:rPr lang="pt-BR"/>
              <a:t>Formatos e conteúdo de documentos</a:t>
            </a:r>
          </a:p>
          <a:p>
            <a:r>
              <a:rPr lang="pt-BR"/>
              <a:t>Linguagem de programação</a:t>
            </a:r>
          </a:p>
          <a:p>
            <a:pPr lvl="1"/>
            <a:r>
              <a:rPr lang="pt-BR"/>
              <a:t>Paradigmas</a:t>
            </a:r>
          </a:p>
          <a:p>
            <a:r>
              <a:rPr lang="pt-BR"/>
              <a:t>Padrões de codificação</a:t>
            </a:r>
          </a:p>
          <a:p>
            <a:pPr lvl="1"/>
            <a:r>
              <a:rPr lang="pt-BR"/>
              <a:t>Convenções de nomenclatura, layout, recuo, segurança de software</a:t>
            </a:r>
          </a:p>
          <a:p>
            <a:r>
              <a:rPr lang="pt-BR"/>
              <a:t>Plataformas</a:t>
            </a:r>
          </a:p>
          <a:p>
            <a:pPr lvl="1"/>
            <a:r>
              <a:rPr lang="pt-BR"/>
              <a:t>Interfaces para chamadas de outros sistemas</a:t>
            </a:r>
          </a:p>
          <a:p>
            <a:r>
              <a:rPr lang="pt-BR"/>
              <a:t>Ferramentas</a:t>
            </a:r>
          </a:p>
          <a:p>
            <a:pPr lvl="1"/>
            <a:r>
              <a:rPr lang="pt-BR"/>
              <a:t>Padrões diagramáticos para notações (UML)</a:t>
            </a:r>
          </a:p>
          <a:p>
            <a:pPr marL="457200" lvl="1" indent="0">
              <a:buNone/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11775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260012-5E71-4B76-9724-4F18A5911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6475"/>
          </a:xfrm>
        </p:spPr>
        <p:txBody>
          <a:bodyPr>
            <a:normAutofit/>
          </a:bodyPr>
          <a:lstStyle/>
          <a:p>
            <a:r>
              <a:rPr lang="pt-BR" sz="4000"/>
              <a:t>Construção do Software X Modelo de ciclo de vida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30EB295-0F5A-4712-BCDB-C13DC5C64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1600"/>
            <a:ext cx="10515600" cy="5121275"/>
          </a:xfrm>
        </p:spPr>
        <p:txBody>
          <a:bodyPr>
            <a:normAutofit/>
          </a:bodyPr>
          <a:lstStyle/>
          <a:p>
            <a:r>
              <a:rPr lang="pt-BR" sz="2000"/>
              <a:t>Modelos lineares</a:t>
            </a:r>
          </a:p>
          <a:p>
            <a:pPr lvl="1"/>
            <a:r>
              <a:rPr lang="pt-BR" sz="2000"/>
              <a:t>Cascata, em “V”</a:t>
            </a:r>
          </a:p>
          <a:p>
            <a:pPr lvl="1"/>
            <a:r>
              <a:rPr lang="pt-BR" sz="2000"/>
              <a:t>Construção ocorre após o levantamento/detalhamento dos requisitos e elaboração do projeto detalhado</a:t>
            </a:r>
          </a:p>
          <a:p>
            <a:pPr lvl="1"/>
            <a:r>
              <a:rPr lang="pt-BR" sz="2000"/>
              <a:t>Atividades distintas e separadas</a:t>
            </a:r>
          </a:p>
          <a:p>
            <a:pPr lvl="1"/>
            <a:r>
              <a:rPr lang="pt-BR" sz="2000"/>
              <a:t>Construção </a:t>
            </a:r>
            <a:r>
              <a:rPr lang="pt-BR" sz="2000">
                <a:sym typeface="Wingdings" panose="05000000000000000000" pitchFamily="2" charset="2"/>
              </a:rPr>
              <a:t> codificação </a:t>
            </a:r>
          </a:p>
          <a:p>
            <a:r>
              <a:rPr lang="pt-BR" sz="2000">
                <a:sym typeface="Wingdings" panose="05000000000000000000" pitchFamily="2" charset="2"/>
              </a:rPr>
              <a:t>Modelos iterativos</a:t>
            </a:r>
          </a:p>
          <a:p>
            <a:pPr lvl="1"/>
            <a:r>
              <a:rPr lang="pt-BR" sz="2000">
                <a:sym typeface="Wingdings" panose="05000000000000000000" pitchFamily="2" charset="2"/>
              </a:rPr>
              <a:t>Interativo, prototipação, modelos ágeis</a:t>
            </a:r>
          </a:p>
          <a:p>
            <a:pPr lvl="1"/>
            <a:r>
              <a:rPr lang="pt-BR" sz="2000">
                <a:sym typeface="Wingdings" panose="05000000000000000000" pitchFamily="2" charset="2"/>
              </a:rPr>
              <a:t>Construção pode ocorrer simultaneamente com outras atividades de desenvolvimento </a:t>
            </a:r>
          </a:p>
          <a:p>
            <a:pPr lvl="1"/>
            <a:r>
              <a:rPr lang="pt-BR" sz="2000">
                <a:sym typeface="Wingdings" panose="05000000000000000000" pitchFamily="2" charset="2"/>
              </a:rPr>
              <a:t>Construção  codificação e teste</a:t>
            </a:r>
          </a:p>
          <a:p>
            <a:pPr lvl="1"/>
            <a:endParaRPr lang="pt-BR">
              <a:sym typeface="Wingdings" panose="05000000000000000000" pitchFamily="2" charset="2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1A37EBA1-A6A4-4AE1-B636-A47216617DD4}"/>
              </a:ext>
            </a:extLst>
          </p:cNvPr>
          <p:cNvSpPr/>
          <p:nvPr/>
        </p:nvSpPr>
        <p:spPr>
          <a:xfrm>
            <a:off x="838200" y="5269100"/>
            <a:ext cx="11085786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800" b="1" cap="none" spc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Wingdings" panose="05000000000000000000" pitchFamily="2" charset="2"/>
              </a:rPr>
              <a:t>A escolha do modelo de construção impacta no planejamento da </a:t>
            </a:r>
          </a:p>
          <a:p>
            <a:r>
              <a:rPr lang="pt-BR" sz="2800" b="1" cap="none" spc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Wingdings" panose="05000000000000000000" pitchFamily="2" charset="2"/>
              </a:rPr>
              <a:t>construção do software</a:t>
            </a:r>
            <a:endParaRPr lang="pt-BR" sz="2800" b="1" cap="none" spc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6557371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4D3224A9D5FA34480CDF2A82B2CEBD6" ma:contentTypeVersion="5" ma:contentTypeDescription="Create a new document." ma:contentTypeScope="" ma:versionID="20df73d375e4d647528312551b66d845">
  <xsd:schema xmlns:xsd="http://www.w3.org/2001/XMLSchema" xmlns:xs="http://www.w3.org/2001/XMLSchema" xmlns:p="http://schemas.microsoft.com/office/2006/metadata/properties" xmlns:ns2="065bfa9c-086b-4342-9f95-2b7c135fd06b" xmlns:ns3="c1527765-ead9-4985-ae14-255d4b687692" targetNamespace="http://schemas.microsoft.com/office/2006/metadata/properties" ma:root="true" ma:fieldsID="fad091e9c4676885df08ad9ebd322a1c" ns2:_="" ns3:_="">
    <xsd:import namespace="065bfa9c-086b-4342-9f95-2b7c135fd06b"/>
    <xsd:import namespace="c1527765-ead9-4985-ae14-255d4b68769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65bfa9c-086b-4342-9f95-2b7c135fd06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1527765-ead9-4985-ae14-255d4b687692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2F2023A-FF1D-4C86-938A-7A929888F6A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B77ACFE-1388-4FE1-A9D8-74897951EF3D}">
  <ds:schemaRefs>
    <ds:schemaRef ds:uri="065bfa9c-086b-4342-9f95-2b7c135fd06b"/>
    <ds:schemaRef ds:uri="c1527765-ead9-4985-ae14-255d4b68769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2CD085D3-1167-48CD-91E2-FB981A9F8D37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19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Tema do Office</vt:lpstr>
      <vt:lpstr>Engenharia de Software  Construção do Software</vt:lpstr>
      <vt:lpstr>Engenharia de Software</vt:lpstr>
      <vt:lpstr>PowerPoint Presentation</vt:lpstr>
      <vt:lpstr>Projeto Lógico</vt:lpstr>
      <vt:lpstr>5 pilares para auxiliar na fase de construção do software - Swebok</vt:lpstr>
      <vt:lpstr>5 pilares para auxiliar na fase de construção do software - Swebok</vt:lpstr>
      <vt:lpstr>Construção do Software X Modelo de ciclo de vida</vt:lpstr>
      <vt:lpstr>*Padrões na construção de software</vt:lpstr>
      <vt:lpstr>Construção do Software X Modelo de ciclo de vida</vt:lpstr>
      <vt:lpstr>Considerações práticas na construção de software</vt:lpstr>
      <vt:lpstr>Planejamento de construção do software</vt:lpstr>
      <vt:lpstr>Considerações práticas na construção de software</vt:lpstr>
      <vt:lpstr>Considerações práticas na construção de software</vt:lpstr>
      <vt:lpstr>Considerações práticas na construção de software</vt:lpstr>
      <vt:lpstr>Considerações práticas na construção de software</vt:lpstr>
      <vt:lpstr>Considerações práticas na construção de software</vt:lpstr>
      <vt:lpstr>Boas práticas na codificação </vt:lpstr>
      <vt:lpstr>Considerações práticas na construção de software</vt:lpstr>
      <vt:lpstr>Atividade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Engenharia de Software  Construção do Software</dc:title>
  <dc:creator>Patricia de Bassi</dc:creator>
  <cp:revision>1</cp:revision>
  <dcterms:created xsi:type="dcterms:W3CDTF">2020-10-21T23:22:52Z</dcterms:created>
  <dcterms:modified xsi:type="dcterms:W3CDTF">2023-10-24T00:57:56Z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0x01010064D3224A9D5FA34480CDF2A82B2CEBD6</vt:lpwstr>
  </property>
</Properties>
</file>