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  <p:sldMasterId id="2147483660" r:id="rId4"/>
  </p:sldMasterIdLst>
  <p:sldIdLst>
    <p:sldId id="256" r:id="rId5"/>
    <p:sldId id="257" r:id="rId6"/>
    <p:sldId id="31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4" r:id="rId21"/>
    <p:sldId id="271" r:id="rId22"/>
    <p:sldId id="272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10B47-3073-4245-817B-A7231E10A639}" v="1" dt="2023-11-27T20:49:36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EDUARDO BOTTEGA MARIUSSI" userId="S::ariel.mariussi@utp.edu.br::329e6070-2428-40e7-8366-3c72d66ab4cc" providerId="AD" clId="Web-{1DC10B47-3073-4245-817B-A7231E10A639}"/>
    <pc:docChg chg="sldOrd">
      <pc:chgData name="ARIEL EDUARDO BOTTEGA MARIUSSI" userId="S::ariel.mariussi@utp.edu.br::329e6070-2428-40e7-8366-3c72d66ab4cc" providerId="AD" clId="Web-{1DC10B47-3073-4245-817B-A7231E10A639}" dt="2023-11-27T20:49:36.442" v="0"/>
      <pc:docMkLst>
        <pc:docMk/>
      </pc:docMkLst>
      <pc:sldChg chg="ord">
        <pc:chgData name="ARIEL EDUARDO BOTTEGA MARIUSSI" userId="S::ariel.mariussi@utp.edu.br::329e6070-2428-40e7-8366-3c72d66ab4cc" providerId="AD" clId="Web-{1DC10B47-3073-4245-817B-A7231E10A639}" dt="2023-11-27T20:49:36.442" v="0"/>
        <pc:sldMkLst>
          <pc:docMk/>
          <pc:sldMk cId="3305719914" sldId="31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4E570C-D42E-40F2-8C21-ECD5AABB9729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02FE437-D457-4517-B989-AAF81AF01C4A}">
      <dgm:prSet phldrT="[Texto]"/>
      <dgm:spPr/>
      <dgm:t>
        <a:bodyPr/>
        <a:lstStyle/>
        <a:p>
          <a:r>
            <a:rPr lang="pt-BR" dirty="0"/>
            <a:t>Elicitação de requisitos</a:t>
          </a:r>
        </a:p>
      </dgm:t>
    </dgm:pt>
    <dgm:pt modelId="{9A0B296E-2B19-4013-AB7B-9F343E4B7F95}" type="parTrans" cxnId="{95BA187F-D3FB-4858-A1C1-940F9F134E38}">
      <dgm:prSet/>
      <dgm:spPr/>
      <dgm:t>
        <a:bodyPr/>
        <a:lstStyle/>
        <a:p>
          <a:endParaRPr lang="pt-BR"/>
        </a:p>
      </dgm:t>
    </dgm:pt>
    <dgm:pt modelId="{E8554E8E-FCD4-42BE-B57F-882A2A809A0B}" type="sibTrans" cxnId="{95BA187F-D3FB-4858-A1C1-940F9F134E38}">
      <dgm:prSet/>
      <dgm:spPr/>
      <dgm:t>
        <a:bodyPr/>
        <a:lstStyle/>
        <a:p>
          <a:endParaRPr lang="pt-BR"/>
        </a:p>
      </dgm:t>
    </dgm:pt>
    <dgm:pt modelId="{5F027F48-371C-49D3-B460-8543BED2AC44}">
      <dgm:prSet phldrT="[Texto]"/>
      <dgm:spPr/>
      <dgm:t>
        <a:bodyPr/>
        <a:lstStyle/>
        <a:p>
          <a:r>
            <a:rPr lang="pt-BR" dirty="0"/>
            <a:t>Levantamento dos requisitos</a:t>
          </a:r>
        </a:p>
        <a:p>
          <a:r>
            <a:rPr lang="pt-BR" dirty="0"/>
            <a:t>Análise dos requisitos</a:t>
          </a:r>
        </a:p>
        <a:p>
          <a:r>
            <a:rPr lang="pt-BR" dirty="0"/>
            <a:t>Verificação e validação</a:t>
          </a:r>
        </a:p>
        <a:p>
          <a:r>
            <a:rPr lang="pt-BR" dirty="0"/>
            <a:t>Gerenciamento dos requisitos</a:t>
          </a:r>
        </a:p>
        <a:p>
          <a:endParaRPr lang="pt-BR" dirty="0"/>
        </a:p>
      </dgm:t>
    </dgm:pt>
    <dgm:pt modelId="{3AA44E96-901D-4870-B69D-0F43CCE2DDD2}" type="parTrans" cxnId="{997EF337-AE10-4E22-BDD0-95662FFE629F}">
      <dgm:prSet/>
      <dgm:spPr/>
      <dgm:t>
        <a:bodyPr/>
        <a:lstStyle/>
        <a:p>
          <a:endParaRPr lang="pt-BR"/>
        </a:p>
      </dgm:t>
    </dgm:pt>
    <dgm:pt modelId="{86125BB0-4CE5-43D5-9479-EDE24FBF2540}" type="sibTrans" cxnId="{997EF337-AE10-4E22-BDD0-95662FFE629F}">
      <dgm:prSet/>
      <dgm:spPr/>
      <dgm:t>
        <a:bodyPr/>
        <a:lstStyle/>
        <a:p>
          <a:endParaRPr lang="pt-BR"/>
        </a:p>
      </dgm:t>
    </dgm:pt>
    <dgm:pt modelId="{DAEE4EFC-F71A-4203-95A0-547E64835DD5}">
      <dgm:prSet phldrT="[Texto]"/>
      <dgm:spPr/>
      <dgm:t>
        <a:bodyPr/>
        <a:lstStyle/>
        <a:p>
          <a:r>
            <a:rPr lang="pt-BR" dirty="0"/>
            <a:t>Construção do software</a:t>
          </a:r>
        </a:p>
      </dgm:t>
    </dgm:pt>
    <dgm:pt modelId="{A2D47B44-52A9-4A18-A4EB-780B54E72129}" type="parTrans" cxnId="{7E5CCA2E-F054-4B40-9D61-E7772FF6847A}">
      <dgm:prSet/>
      <dgm:spPr/>
      <dgm:t>
        <a:bodyPr/>
        <a:lstStyle/>
        <a:p>
          <a:endParaRPr lang="pt-BR"/>
        </a:p>
      </dgm:t>
    </dgm:pt>
    <dgm:pt modelId="{AE522FD8-2395-496B-A7A3-C2AE3B00F892}" type="sibTrans" cxnId="{7E5CCA2E-F054-4B40-9D61-E7772FF6847A}">
      <dgm:prSet/>
      <dgm:spPr/>
      <dgm:t>
        <a:bodyPr/>
        <a:lstStyle/>
        <a:p>
          <a:endParaRPr lang="pt-BR"/>
        </a:p>
      </dgm:t>
    </dgm:pt>
    <dgm:pt modelId="{BF23F3AE-CC8B-45F3-BD3C-A5416A9651B4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 dirty="0"/>
            <a:t>Teste de Software</a:t>
          </a:r>
        </a:p>
      </dgm:t>
    </dgm:pt>
    <dgm:pt modelId="{791950C8-7EF8-46D1-AF81-CCD3CC7EE79C}" type="parTrans" cxnId="{E42FA70E-E46D-42A6-B218-9B2BA852C912}">
      <dgm:prSet/>
      <dgm:spPr/>
      <dgm:t>
        <a:bodyPr/>
        <a:lstStyle/>
        <a:p>
          <a:endParaRPr lang="pt-BR"/>
        </a:p>
      </dgm:t>
    </dgm:pt>
    <dgm:pt modelId="{B96DE1A3-0B33-4DEF-B507-986B988683FE}" type="sibTrans" cxnId="{E42FA70E-E46D-42A6-B218-9B2BA852C912}">
      <dgm:prSet/>
      <dgm:spPr/>
      <dgm:t>
        <a:bodyPr/>
        <a:lstStyle/>
        <a:p>
          <a:endParaRPr lang="pt-BR"/>
        </a:p>
      </dgm:t>
    </dgm:pt>
    <dgm:pt modelId="{0096D8C4-6078-42BC-9893-221A65D63C0A}">
      <dgm:prSet phldrT="[Texto]"/>
      <dgm:spPr/>
      <dgm:t>
        <a:bodyPr/>
        <a:lstStyle/>
        <a:p>
          <a:r>
            <a:rPr lang="pt-BR" dirty="0"/>
            <a:t>Baseado no modelo de desenvolvimento e nas ferramentas definidas</a:t>
          </a:r>
        </a:p>
        <a:p>
          <a:r>
            <a:rPr lang="pt-BR" dirty="0"/>
            <a:t>Considerando os requisitos do produto</a:t>
          </a:r>
        </a:p>
        <a:p>
          <a:r>
            <a:rPr lang="pt-BR" dirty="0"/>
            <a:t>Escrita do software</a:t>
          </a:r>
        </a:p>
      </dgm:t>
    </dgm:pt>
    <dgm:pt modelId="{4A817A21-4463-4B2E-B873-5D694557B67A}" type="parTrans" cxnId="{BF411DBC-008A-4EC1-B3DE-51C2438D436B}">
      <dgm:prSet/>
      <dgm:spPr/>
      <dgm:t>
        <a:bodyPr/>
        <a:lstStyle/>
        <a:p>
          <a:endParaRPr lang="pt-BR"/>
        </a:p>
      </dgm:t>
    </dgm:pt>
    <dgm:pt modelId="{026A080F-3261-46E3-AF7D-A72BCD66FCA5}" type="sibTrans" cxnId="{BF411DBC-008A-4EC1-B3DE-51C2438D436B}">
      <dgm:prSet/>
      <dgm:spPr/>
      <dgm:t>
        <a:bodyPr/>
        <a:lstStyle/>
        <a:p>
          <a:endParaRPr lang="pt-BR"/>
        </a:p>
      </dgm:t>
    </dgm:pt>
    <dgm:pt modelId="{D33FA6A0-46BF-4BC3-BB83-A4319DC82AF9}">
      <dgm:prSet phldrT="[Texto]"/>
      <dgm:spPr/>
      <dgm:t>
        <a:bodyPr/>
        <a:lstStyle/>
        <a:p>
          <a:r>
            <a:rPr lang="pt-BR" dirty="0"/>
            <a:t>Testes básicos</a:t>
          </a:r>
        </a:p>
      </dgm:t>
    </dgm:pt>
    <dgm:pt modelId="{FA439A98-9A0A-4CCC-B269-0DD4E3629A61}" type="parTrans" cxnId="{D30F9CA7-8530-41BC-9FD6-BC5F7F800246}">
      <dgm:prSet/>
      <dgm:spPr/>
      <dgm:t>
        <a:bodyPr/>
        <a:lstStyle/>
        <a:p>
          <a:endParaRPr lang="pt-BR"/>
        </a:p>
      </dgm:t>
    </dgm:pt>
    <dgm:pt modelId="{C245FE3C-09AC-427A-BE65-F11FFC06C93F}" type="sibTrans" cxnId="{D30F9CA7-8530-41BC-9FD6-BC5F7F800246}">
      <dgm:prSet/>
      <dgm:spPr/>
      <dgm:t>
        <a:bodyPr/>
        <a:lstStyle/>
        <a:p>
          <a:endParaRPr lang="pt-BR"/>
        </a:p>
      </dgm:t>
    </dgm:pt>
    <dgm:pt modelId="{8298DC28-9EC9-49B9-9B92-FFA17DBAB252}">
      <dgm:prSet phldrT="[Texto]"/>
      <dgm:spPr>
        <a:solidFill>
          <a:schemeClr val="accent1"/>
        </a:solidFill>
      </dgm:spPr>
      <dgm:t>
        <a:bodyPr/>
        <a:lstStyle/>
        <a:p>
          <a:r>
            <a:rPr lang="pt-BR" dirty="0"/>
            <a:t>Manutenção de Software</a:t>
          </a:r>
        </a:p>
      </dgm:t>
    </dgm:pt>
    <dgm:pt modelId="{01287273-C679-4284-A040-BA52141253F4}" type="parTrans" cxnId="{D4BEE700-70A5-4B7C-A5C1-F49D98D02E6F}">
      <dgm:prSet/>
      <dgm:spPr/>
      <dgm:t>
        <a:bodyPr/>
        <a:lstStyle/>
        <a:p>
          <a:endParaRPr lang="pt-BR"/>
        </a:p>
      </dgm:t>
    </dgm:pt>
    <dgm:pt modelId="{F7E8B739-0C12-43EF-9778-1A8E69E0CA06}" type="sibTrans" cxnId="{D4BEE700-70A5-4B7C-A5C1-F49D98D02E6F}">
      <dgm:prSet/>
      <dgm:spPr/>
      <dgm:t>
        <a:bodyPr/>
        <a:lstStyle/>
        <a:p>
          <a:endParaRPr lang="pt-BR"/>
        </a:p>
      </dgm:t>
    </dgm:pt>
    <dgm:pt modelId="{CB94E0FF-5484-45FD-8EA4-E8398C4483D2}">
      <dgm:prSet phldrT="[Texto]"/>
      <dgm:spPr>
        <a:noFill/>
      </dgm:spPr>
      <dgm:t>
        <a:bodyPr/>
        <a:lstStyle/>
        <a:p>
          <a:r>
            <a:rPr lang="pt-BR" dirty="0"/>
            <a:t>V &amp; V</a:t>
          </a:r>
        </a:p>
      </dgm:t>
    </dgm:pt>
    <dgm:pt modelId="{CACA80B8-B324-4082-AD10-F2CEEE6D1AC8}" type="parTrans" cxnId="{40DF3A46-3895-4FB4-B350-176D758175C5}">
      <dgm:prSet/>
      <dgm:spPr/>
      <dgm:t>
        <a:bodyPr/>
        <a:lstStyle/>
        <a:p>
          <a:endParaRPr lang="pt-BR"/>
        </a:p>
      </dgm:t>
    </dgm:pt>
    <dgm:pt modelId="{17C48A84-5B94-4F3F-BEEC-AB8E83281DF0}" type="sibTrans" cxnId="{40DF3A46-3895-4FB4-B350-176D758175C5}">
      <dgm:prSet/>
      <dgm:spPr/>
      <dgm:t>
        <a:bodyPr/>
        <a:lstStyle/>
        <a:p>
          <a:endParaRPr lang="pt-BR"/>
        </a:p>
      </dgm:t>
    </dgm:pt>
    <dgm:pt modelId="{3AA449A9-65CD-47A9-9BBB-AF9BA93DC186}">
      <dgm:prSet phldrT="[Texto]"/>
      <dgm:spPr>
        <a:noFill/>
      </dgm:spPr>
      <dgm:t>
        <a:bodyPr/>
        <a:lstStyle/>
        <a:p>
          <a:r>
            <a:rPr lang="pt-BR" dirty="0"/>
            <a:t>Revisões</a:t>
          </a:r>
        </a:p>
      </dgm:t>
    </dgm:pt>
    <dgm:pt modelId="{5EBCC693-6CAA-426B-9552-2978AD3F0C83}" type="parTrans" cxnId="{FC3EBC2D-940A-45F4-A93D-6E185C258599}">
      <dgm:prSet/>
      <dgm:spPr/>
      <dgm:t>
        <a:bodyPr/>
        <a:lstStyle/>
        <a:p>
          <a:endParaRPr lang="pt-BR"/>
        </a:p>
      </dgm:t>
    </dgm:pt>
    <dgm:pt modelId="{974BC6C4-592B-45D0-A2A1-59FEFDC11E11}" type="sibTrans" cxnId="{FC3EBC2D-940A-45F4-A93D-6E185C258599}">
      <dgm:prSet/>
      <dgm:spPr/>
      <dgm:t>
        <a:bodyPr/>
        <a:lstStyle/>
        <a:p>
          <a:endParaRPr lang="pt-BR"/>
        </a:p>
      </dgm:t>
    </dgm:pt>
    <dgm:pt modelId="{79184C66-2028-4883-8BB1-F136B3CDDC30}">
      <dgm:prSet phldrT="[Texto]"/>
      <dgm:spPr>
        <a:noFill/>
      </dgm:spPr>
      <dgm:t>
        <a:bodyPr/>
        <a:lstStyle/>
        <a:p>
          <a:r>
            <a:rPr lang="pt-BR" dirty="0"/>
            <a:t>Testes</a:t>
          </a:r>
        </a:p>
      </dgm:t>
    </dgm:pt>
    <dgm:pt modelId="{E82AD384-8BE9-4B7C-91C9-6BA4B0763F37}" type="parTrans" cxnId="{D73E0FF1-87F7-4938-B4EA-1FF2E5DE1950}">
      <dgm:prSet/>
      <dgm:spPr/>
      <dgm:t>
        <a:bodyPr/>
        <a:lstStyle/>
        <a:p>
          <a:endParaRPr lang="pt-BR"/>
        </a:p>
      </dgm:t>
    </dgm:pt>
    <dgm:pt modelId="{77A29519-1689-40AD-9F32-CCD66F7FDAA7}" type="sibTrans" cxnId="{D73E0FF1-87F7-4938-B4EA-1FF2E5DE1950}">
      <dgm:prSet/>
      <dgm:spPr/>
      <dgm:t>
        <a:bodyPr/>
        <a:lstStyle/>
        <a:p>
          <a:endParaRPr lang="pt-BR"/>
        </a:p>
      </dgm:t>
    </dgm:pt>
    <dgm:pt modelId="{9F9F2ED4-6192-4ADA-B02B-4776493DFA4E}">
      <dgm:prSet phldrT="[Texto]"/>
      <dgm:spPr>
        <a:noFill/>
      </dgm:spPr>
      <dgm:t>
        <a:bodyPr/>
        <a:lstStyle/>
        <a:p>
          <a:endParaRPr lang="pt-BR" dirty="0"/>
        </a:p>
      </dgm:t>
    </dgm:pt>
    <dgm:pt modelId="{28F28DC2-B4E2-4F48-89E3-ED3F0607398C}" type="parTrans" cxnId="{BAF64020-2CE6-4028-8333-D6D0A47562B0}">
      <dgm:prSet/>
      <dgm:spPr/>
      <dgm:t>
        <a:bodyPr/>
        <a:lstStyle/>
        <a:p>
          <a:endParaRPr lang="pt-BR"/>
        </a:p>
      </dgm:t>
    </dgm:pt>
    <dgm:pt modelId="{92BBEB2B-86D3-4D54-B541-46DFCD3FFAD5}" type="sibTrans" cxnId="{BAF64020-2CE6-4028-8333-D6D0A47562B0}">
      <dgm:prSet/>
      <dgm:spPr/>
      <dgm:t>
        <a:bodyPr/>
        <a:lstStyle/>
        <a:p>
          <a:endParaRPr lang="pt-BR"/>
        </a:p>
      </dgm:t>
    </dgm:pt>
    <dgm:pt modelId="{65703180-9A60-4578-88FC-90662EBC0C4A}" type="pres">
      <dgm:prSet presAssocID="{2D4E570C-D42E-40F2-8C21-ECD5AABB9729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4C7EA765-05BF-4AFE-BFBD-9938CBC598A3}" type="pres">
      <dgm:prSet presAssocID="{D02FE437-D457-4517-B989-AAF81AF01C4A}" presName="parentText1" presStyleLbl="node1" presStyleIdx="0" presStyleCnt="4">
        <dgm:presLayoutVars>
          <dgm:chMax/>
          <dgm:chPref val="3"/>
          <dgm:bulletEnabled val="1"/>
        </dgm:presLayoutVars>
      </dgm:prSet>
      <dgm:spPr/>
    </dgm:pt>
    <dgm:pt modelId="{775CFB15-9986-4157-9DED-1684BBD7E573}" type="pres">
      <dgm:prSet presAssocID="{D02FE437-D457-4517-B989-AAF81AF01C4A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8576DC5C-DDAE-487E-882F-8B6B25B9221C}" type="pres">
      <dgm:prSet presAssocID="{DAEE4EFC-F71A-4203-95A0-547E64835DD5}" presName="parentText2" presStyleLbl="node1" presStyleIdx="1" presStyleCnt="4">
        <dgm:presLayoutVars>
          <dgm:chMax/>
          <dgm:chPref val="3"/>
          <dgm:bulletEnabled val="1"/>
        </dgm:presLayoutVars>
      </dgm:prSet>
      <dgm:spPr/>
    </dgm:pt>
    <dgm:pt modelId="{28A4B826-5713-4E0E-B223-5479DDAD095D}" type="pres">
      <dgm:prSet presAssocID="{DAEE4EFC-F71A-4203-95A0-547E64835DD5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F772B827-71F4-41C9-B331-7C8230883E05}" type="pres">
      <dgm:prSet presAssocID="{BF23F3AE-CC8B-45F3-BD3C-A5416A9651B4}" presName="parentText3" presStyleLbl="node1" presStyleIdx="2" presStyleCnt="4">
        <dgm:presLayoutVars>
          <dgm:chMax/>
          <dgm:chPref val="3"/>
          <dgm:bulletEnabled val="1"/>
        </dgm:presLayoutVars>
      </dgm:prSet>
      <dgm:spPr/>
    </dgm:pt>
    <dgm:pt modelId="{648B48A6-B3DF-4BB0-BB0D-369988F3EC42}" type="pres">
      <dgm:prSet presAssocID="{BF23F3AE-CC8B-45F3-BD3C-A5416A9651B4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  <dgm:pt modelId="{FC908E02-5517-4B28-A12F-A9AF24009CD6}" type="pres">
      <dgm:prSet presAssocID="{8298DC28-9EC9-49B9-9B92-FFA17DBAB252}" presName="parentText4" presStyleLbl="node1" presStyleIdx="3" presStyleCnt="4">
        <dgm:presLayoutVars>
          <dgm:chMax/>
          <dgm:chPref val="3"/>
          <dgm:bulletEnabled val="1"/>
        </dgm:presLayoutVars>
      </dgm:prSet>
      <dgm:spPr/>
    </dgm:pt>
  </dgm:ptLst>
  <dgm:cxnLst>
    <dgm:cxn modelId="{D4BEE700-70A5-4B7C-A5C1-F49D98D02E6F}" srcId="{2D4E570C-D42E-40F2-8C21-ECD5AABB9729}" destId="{8298DC28-9EC9-49B9-9B92-FFA17DBAB252}" srcOrd="3" destOrd="0" parTransId="{01287273-C679-4284-A040-BA52141253F4}" sibTransId="{F7E8B739-0C12-43EF-9778-1A8E69E0CA06}"/>
    <dgm:cxn modelId="{B1F0F30A-82B9-4CA4-ADB0-61CAC60536AA}" type="presOf" srcId="{8298DC28-9EC9-49B9-9B92-FFA17DBAB252}" destId="{FC908E02-5517-4B28-A12F-A9AF24009CD6}" srcOrd="0" destOrd="0" presId="urn:microsoft.com/office/officeart/2009/3/layout/IncreasingArrowsProcess"/>
    <dgm:cxn modelId="{E42FA70E-E46D-42A6-B218-9B2BA852C912}" srcId="{2D4E570C-D42E-40F2-8C21-ECD5AABB9729}" destId="{BF23F3AE-CC8B-45F3-BD3C-A5416A9651B4}" srcOrd="2" destOrd="0" parTransId="{791950C8-7EF8-46D1-AF81-CCD3CC7EE79C}" sibTransId="{B96DE1A3-0B33-4DEF-B507-986B988683FE}"/>
    <dgm:cxn modelId="{3D278513-E24E-4FB4-9949-EB092E7E6301}" type="presOf" srcId="{DAEE4EFC-F71A-4203-95A0-547E64835DD5}" destId="{8576DC5C-DDAE-487E-882F-8B6B25B9221C}" srcOrd="0" destOrd="0" presId="urn:microsoft.com/office/officeart/2009/3/layout/IncreasingArrowsProcess"/>
    <dgm:cxn modelId="{BAF64020-2CE6-4028-8333-D6D0A47562B0}" srcId="{BF23F3AE-CC8B-45F3-BD3C-A5416A9651B4}" destId="{9F9F2ED4-6192-4ADA-B02B-4776493DFA4E}" srcOrd="3" destOrd="0" parTransId="{28F28DC2-B4E2-4F48-89E3-ED3F0607398C}" sibTransId="{92BBEB2B-86D3-4D54-B541-46DFCD3FFAD5}"/>
    <dgm:cxn modelId="{FC3EBC2D-940A-45F4-A93D-6E185C258599}" srcId="{BF23F3AE-CC8B-45F3-BD3C-A5416A9651B4}" destId="{3AA449A9-65CD-47A9-9BBB-AF9BA93DC186}" srcOrd="1" destOrd="0" parTransId="{5EBCC693-6CAA-426B-9552-2978AD3F0C83}" sibTransId="{974BC6C4-592B-45D0-A2A1-59FEFDC11E11}"/>
    <dgm:cxn modelId="{7E5CCA2E-F054-4B40-9D61-E7772FF6847A}" srcId="{2D4E570C-D42E-40F2-8C21-ECD5AABB9729}" destId="{DAEE4EFC-F71A-4203-95A0-547E64835DD5}" srcOrd="1" destOrd="0" parTransId="{A2D47B44-52A9-4A18-A4EB-780B54E72129}" sibTransId="{AE522FD8-2395-496B-A7A3-C2AE3B00F892}"/>
    <dgm:cxn modelId="{2D818735-8684-4A33-BF49-2283B0BFAAFF}" type="presOf" srcId="{BF23F3AE-CC8B-45F3-BD3C-A5416A9651B4}" destId="{F772B827-71F4-41C9-B331-7C8230883E05}" srcOrd="0" destOrd="0" presId="urn:microsoft.com/office/officeart/2009/3/layout/IncreasingArrowsProcess"/>
    <dgm:cxn modelId="{30531A37-6D19-491D-82FB-812FF3C0EB0C}" type="presOf" srcId="{5F027F48-371C-49D3-B460-8543BED2AC44}" destId="{775CFB15-9986-4157-9DED-1684BBD7E573}" srcOrd="0" destOrd="0" presId="urn:microsoft.com/office/officeart/2009/3/layout/IncreasingArrowsProcess"/>
    <dgm:cxn modelId="{997EF337-AE10-4E22-BDD0-95662FFE629F}" srcId="{D02FE437-D457-4517-B989-AAF81AF01C4A}" destId="{5F027F48-371C-49D3-B460-8543BED2AC44}" srcOrd="0" destOrd="0" parTransId="{3AA44E96-901D-4870-B69D-0F43CCE2DDD2}" sibTransId="{86125BB0-4CE5-43D5-9479-EDE24FBF2540}"/>
    <dgm:cxn modelId="{40DF3A46-3895-4FB4-B350-176D758175C5}" srcId="{BF23F3AE-CC8B-45F3-BD3C-A5416A9651B4}" destId="{CB94E0FF-5484-45FD-8EA4-E8398C4483D2}" srcOrd="0" destOrd="0" parTransId="{CACA80B8-B324-4082-AD10-F2CEEE6D1AC8}" sibTransId="{17C48A84-5B94-4F3F-BEEC-AB8E83281DF0}"/>
    <dgm:cxn modelId="{06CD2E79-7A88-4145-A4AB-CD9D57F1FE61}" type="presOf" srcId="{3AA449A9-65CD-47A9-9BBB-AF9BA93DC186}" destId="{648B48A6-B3DF-4BB0-BB0D-369988F3EC42}" srcOrd="0" destOrd="1" presId="urn:microsoft.com/office/officeart/2009/3/layout/IncreasingArrowsProcess"/>
    <dgm:cxn modelId="{E1DE915A-F8C8-4635-A2DE-A6962A0316C8}" type="presOf" srcId="{2D4E570C-D42E-40F2-8C21-ECD5AABB9729}" destId="{65703180-9A60-4578-88FC-90662EBC0C4A}" srcOrd="0" destOrd="0" presId="urn:microsoft.com/office/officeart/2009/3/layout/IncreasingArrowsProcess"/>
    <dgm:cxn modelId="{95BA187F-D3FB-4858-A1C1-940F9F134E38}" srcId="{2D4E570C-D42E-40F2-8C21-ECD5AABB9729}" destId="{D02FE437-D457-4517-B989-AAF81AF01C4A}" srcOrd="0" destOrd="0" parTransId="{9A0B296E-2B19-4013-AB7B-9F343E4B7F95}" sibTransId="{E8554E8E-FCD4-42BE-B57F-882A2A809A0B}"/>
    <dgm:cxn modelId="{80C0F998-D752-4EC7-A9AA-21B09E66E1D6}" type="presOf" srcId="{79184C66-2028-4883-8BB1-F136B3CDDC30}" destId="{648B48A6-B3DF-4BB0-BB0D-369988F3EC42}" srcOrd="0" destOrd="2" presId="urn:microsoft.com/office/officeart/2009/3/layout/IncreasingArrowsProcess"/>
    <dgm:cxn modelId="{34537E99-431E-40B9-82B4-B552770A9AC3}" type="presOf" srcId="{9F9F2ED4-6192-4ADA-B02B-4776493DFA4E}" destId="{648B48A6-B3DF-4BB0-BB0D-369988F3EC42}" srcOrd="0" destOrd="3" presId="urn:microsoft.com/office/officeart/2009/3/layout/IncreasingArrowsProcess"/>
    <dgm:cxn modelId="{D30F9CA7-8530-41BC-9FD6-BC5F7F800246}" srcId="{DAEE4EFC-F71A-4203-95A0-547E64835DD5}" destId="{D33FA6A0-46BF-4BC3-BB83-A4319DC82AF9}" srcOrd="1" destOrd="0" parTransId="{FA439A98-9A0A-4CCC-B269-0DD4E3629A61}" sibTransId="{C245FE3C-09AC-427A-BE65-F11FFC06C93F}"/>
    <dgm:cxn modelId="{2E7DFAB0-463D-452D-8B34-6F0F89E6B1BC}" type="presOf" srcId="{D33FA6A0-46BF-4BC3-BB83-A4319DC82AF9}" destId="{28A4B826-5713-4E0E-B223-5479DDAD095D}" srcOrd="0" destOrd="1" presId="urn:microsoft.com/office/officeart/2009/3/layout/IncreasingArrowsProcess"/>
    <dgm:cxn modelId="{017028B5-0386-49A3-91BF-3BDFBFDAB4CE}" type="presOf" srcId="{CB94E0FF-5484-45FD-8EA4-E8398C4483D2}" destId="{648B48A6-B3DF-4BB0-BB0D-369988F3EC42}" srcOrd="0" destOrd="0" presId="urn:microsoft.com/office/officeart/2009/3/layout/IncreasingArrowsProcess"/>
    <dgm:cxn modelId="{BF411DBC-008A-4EC1-B3DE-51C2438D436B}" srcId="{DAEE4EFC-F71A-4203-95A0-547E64835DD5}" destId="{0096D8C4-6078-42BC-9893-221A65D63C0A}" srcOrd="0" destOrd="0" parTransId="{4A817A21-4463-4B2E-B873-5D694557B67A}" sibTransId="{026A080F-3261-46E3-AF7D-A72BCD66FCA5}"/>
    <dgm:cxn modelId="{F9BE75BF-3EAC-4543-802F-F7BF2DE802E8}" type="presOf" srcId="{0096D8C4-6078-42BC-9893-221A65D63C0A}" destId="{28A4B826-5713-4E0E-B223-5479DDAD095D}" srcOrd="0" destOrd="0" presId="urn:microsoft.com/office/officeart/2009/3/layout/IncreasingArrowsProcess"/>
    <dgm:cxn modelId="{28D347C4-AE1B-462C-8A64-F48B11500F8B}" type="presOf" srcId="{D02FE437-D457-4517-B989-AAF81AF01C4A}" destId="{4C7EA765-05BF-4AFE-BFBD-9938CBC598A3}" srcOrd="0" destOrd="0" presId="urn:microsoft.com/office/officeart/2009/3/layout/IncreasingArrowsProcess"/>
    <dgm:cxn modelId="{D73E0FF1-87F7-4938-B4EA-1FF2E5DE1950}" srcId="{BF23F3AE-CC8B-45F3-BD3C-A5416A9651B4}" destId="{79184C66-2028-4883-8BB1-F136B3CDDC30}" srcOrd="2" destOrd="0" parTransId="{E82AD384-8BE9-4B7C-91C9-6BA4B0763F37}" sibTransId="{77A29519-1689-40AD-9F32-CCD66F7FDAA7}"/>
    <dgm:cxn modelId="{A2583E54-ECA1-4183-A3D4-537EEAFE7631}" type="presParOf" srcId="{65703180-9A60-4578-88FC-90662EBC0C4A}" destId="{4C7EA765-05BF-4AFE-BFBD-9938CBC598A3}" srcOrd="0" destOrd="0" presId="urn:microsoft.com/office/officeart/2009/3/layout/IncreasingArrowsProcess"/>
    <dgm:cxn modelId="{D9850FC2-87EA-4494-BEA4-9E679FEA4B27}" type="presParOf" srcId="{65703180-9A60-4578-88FC-90662EBC0C4A}" destId="{775CFB15-9986-4157-9DED-1684BBD7E573}" srcOrd="1" destOrd="0" presId="urn:microsoft.com/office/officeart/2009/3/layout/IncreasingArrowsProcess"/>
    <dgm:cxn modelId="{354C90CC-8501-4CBF-AE1E-3FF2C6E4C9EF}" type="presParOf" srcId="{65703180-9A60-4578-88FC-90662EBC0C4A}" destId="{8576DC5C-DDAE-487E-882F-8B6B25B9221C}" srcOrd="2" destOrd="0" presId="urn:microsoft.com/office/officeart/2009/3/layout/IncreasingArrowsProcess"/>
    <dgm:cxn modelId="{0037C0BD-A8E8-4DC4-9375-A9B730E686A1}" type="presParOf" srcId="{65703180-9A60-4578-88FC-90662EBC0C4A}" destId="{28A4B826-5713-4E0E-B223-5479DDAD095D}" srcOrd="3" destOrd="0" presId="urn:microsoft.com/office/officeart/2009/3/layout/IncreasingArrowsProcess"/>
    <dgm:cxn modelId="{E9F3B9A8-539E-458C-9649-74ED554E5330}" type="presParOf" srcId="{65703180-9A60-4578-88FC-90662EBC0C4A}" destId="{F772B827-71F4-41C9-B331-7C8230883E05}" srcOrd="4" destOrd="0" presId="urn:microsoft.com/office/officeart/2009/3/layout/IncreasingArrowsProcess"/>
    <dgm:cxn modelId="{DF2B8E02-27D5-4C8B-AC94-841787AD259F}" type="presParOf" srcId="{65703180-9A60-4578-88FC-90662EBC0C4A}" destId="{648B48A6-B3DF-4BB0-BB0D-369988F3EC42}" srcOrd="5" destOrd="0" presId="urn:microsoft.com/office/officeart/2009/3/layout/IncreasingArrowsProcess"/>
    <dgm:cxn modelId="{A557144B-1E67-45D2-B56E-3CE0FF869965}" type="presParOf" srcId="{65703180-9A60-4578-88FC-90662EBC0C4A}" destId="{FC908E02-5517-4B28-A12F-A9AF24009CD6}" srcOrd="6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9EEC28-46B7-41CB-9C00-039BA05983E9}" type="doc">
      <dgm:prSet loTypeId="urn:microsoft.com/office/officeart/2005/8/layout/arrow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03E39C4-01FE-431F-933C-2EFF21275D3B}">
      <dgm:prSet phldrT="[Texto]"/>
      <dgm:spPr/>
      <dgm:t>
        <a:bodyPr/>
        <a:lstStyle/>
        <a:p>
          <a:r>
            <a:rPr lang="pt-BR" dirty="0"/>
            <a:t>Usuários/Clientes</a:t>
          </a:r>
        </a:p>
      </dgm:t>
    </dgm:pt>
    <dgm:pt modelId="{AF3A2F39-68E5-4D37-96A4-50B9C4E6EC0B}" type="parTrans" cxnId="{9D211499-9F8D-47AD-8034-7321DCCF7435}">
      <dgm:prSet/>
      <dgm:spPr/>
      <dgm:t>
        <a:bodyPr/>
        <a:lstStyle/>
        <a:p>
          <a:endParaRPr lang="pt-BR"/>
        </a:p>
      </dgm:t>
    </dgm:pt>
    <dgm:pt modelId="{654BFBFA-FD8D-46B4-A87C-3D35571C3452}" type="sibTrans" cxnId="{9D211499-9F8D-47AD-8034-7321DCCF7435}">
      <dgm:prSet/>
      <dgm:spPr/>
      <dgm:t>
        <a:bodyPr/>
        <a:lstStyle/>
        <a:p>
          <a:endParaRPr lang="pt-BR"/>
        </a:p>
      </dgm:t>
    </dgm:pt>
    <dgm:pt modelId="{9DE0345C-B688-40B2-8EC6-D82FCF2C785A}">
      <dgm:prSet phldrT="[Texto]"/>
      <dgm:spPr/>
      <dgm:t>
        <a:bodyPr/>
        <a:lstStyle/>
        <a:p>
          <a:r>
            <a:rPr lang="pt-BR" dirty="0"/>
            <a:t>Mantenedor</a:t>
          </a:r>
        </a:p>
      </dgm:t>
    </dgm:pt>
    <dgm:pt modelId="{6D5A4999-1A2B-46C4-ABE9-5C04690302BF}" type="parTrans" cxnId="{6208965D-D641-4E0B-B5F9-AACC3548A106}">
      <dgm:prSet/>
      <dgm:spPr/>
      <dgm:t>
        <a:bodyPr/>
        <a:lstStyle/>
        <a:p>
          <a:endParaRPr lang="pt-BR"/>
        </a:p>
      </dgm:t>
    </dgm:pt>
    <dgm:pt modelId="{9875B1A2-67D1-408A-8724-43876D964440}" type="sibTrans" cxnId="{6208965D-D641-4E0B-B5F9-AACC3548A106}">
      <dgm:prSet/>
      <dgm:spPr/>
      <dgm:t>
        <a:bodyPr/>
        <a:lstStyle/>
        <a:p>
          <a:endParaRPr lang="pt-BR"/>
        </a:p>
      </dgm:t>
    </dgm:pt>
    <dgm:pt modelId="{C8A1CD17-5777-4150-932D-1257D1C85F12}">
      <dgm:prSet/>
      <dgm:spPr/>
      <dgm:t>
        <a:bodyPr/>
        <a:lstStyle/>
        <a:p>
          <a:r>
            <a:rPr lang="pt-BR" dirty="0"/>
            <a:t>Enviar os pedidos de manutenção</a:t>
          </a:r>
        </a:p>
      </dgm:t>
    </dgm:pt>
    <dgm:pt modelId="{F10E3BD7-B0E5-40F7-B5A3-BC92C05098E5}" type="parTrans" cxnId="{7232C153-7F13-41BF-A17A-0505B6A3CBC4}">
      <dgm:prSet/>
      <dgm:spPr/>
      <dgm:t>
        <a:bodyPr/>
        <a:lstStyle/>
        <a:p>
          <a:endParaRPr lang="pt-BR"/>
        </a:p>
      </dgm:t>
    </dgm:pt>
    <dgm:pt modelId="{F8607D12-5836-46DA-A1EA-26B048B15E28}" type="sibTrans" cxnId="{7232C153-7F13-41BF-A17A-0505B6A3CBC4}">
      <dgm:prSet/>
      <dgm:spPr/>
      <dgm:t>
        <a:bodyPr/>
        <a:lstStyle/>
        <a:p>
          <a:endParaRPr lang="pt-BR"/>
        </a:p>
      </dgm:t>
    </dgm:pt>
    <dgm:pt modelId="{C24BD353-A2F4-4C9C-A692-C5A9870797EF}">
      <dgm:prSet/>
      <dgm:spPr/>
      <dgm:t>
        <a:bodyPr/>
        <a:lstStyle/>
        <a:p>
          <a:r>
            <a:rPr lang="pt-BR" dirty="0"/>
            <a:t>Utilizar o software</a:t>
          </a:r>
        </a:p>
      </dgm:t>
    </dgm:pt>
    <dgm:pt modelId="{59D4E795-A8AB-4383-9AA6-07E60CC83743}" type="parTrans" cxnId="{B0D17E7B-64A1-4545-8832-99FC220D271B}">
      <dgm:prSet/>
      <dgm:spPr/>
      <dgm:t>
        <a:bodyPr/>
        <a:lstStyle/>
        <a:p>
          <a:endParaRPr lang="pt-BR"/>
        </a:p>
      </dgm:t>
    </dgm:pt>
    <dgm:pt modelId="{2ABA533E-91D5-4611-913D-CA1686B4FA6A}" type="sibTrans" cxnId="{B0D17E7B-64A1-4545-8832-99FC220D271B}">
      <dgm:prSet/>
      <dgm:spPr/>
      <dgm:t>
        <a:bodyPr/>
        <a:lstStyle/>
        <a:p>
          <a:endParaRPr lang="pt-BR"/>
        </a:p>
      </dgm:t>
    </dgm:pt>
    <dgm:pt modelId="{F7E54A61-11D1-4F8D-8D63-4155A5B45C24}">
      <dgm:prSet/>
      <dgm:spPr/>
      <dgm:t>
        <a:bodyPr/>
        <a:lstStyle/>
        <a:p>
          <a:r>
            <a:rPr lang="pt-BR" dirty="0"/>
            <a:t>Reportar problemas ao Help Desk</a:t>
          </a:r>
        </a:p>
      </dgm:t>
    </dgm:pt>
    <dgm:pt modelId="{0064000A-D5DE-4CAF-82EC-A11720408E08}" type="parTrans" cxnId="{650AD90E-B7B9-41F2-A07E-4D822DBE6FB8}">
      <dgm:prSet/>
      <dgm:spPr/>
      <dgm:t>
        <a:bodyPr/>
        <a:lstStyle/>
        <a:p>
          <a:endParaRPr lang="pt-BR"/>
        </a:p>
      </dgm:t>
    </dgm:pt>
    <dgm:pt modelId="{87C6024D-3F78-49A6-898C-828901F079A2}" type="sibTrans" cxnId="{650AD90E-B7B9-41F2-A07E-4D822DBE6FB8}">
      <dgm:prSet/>
      <dgm:spPr/>
      <dgm:t>
        <a:bodyPr/>
        <a:lstStyle/>
        <a:p>
          <a:endParaRPr lang="pt-BR"/>
        </a:p>
      </dgm:t>
    </dgm:pt>
    <dgm:pt modelId="{BFE9794D-7A46-4069-9599-0A0CA027C5E3}">
      <dgm:prSet/>
      <dgm:spPr/>
      <dgm:t>
        <a:bodyPr/>
        <a:lstStyle/>
        <a:p>
          <a:endParaRPr lang="pt-BR" dirty="0"/>
        </a:p>
      </dgm:t>
    </dgm:pt>
    <dgm:pt modelId="{890480A8-FAC8-4C16-82B1-AC5E510C9A89}" type="parTrans" cxnId="{9A3B36BE-ACA2-4DD0-A1AA-573AC62768E2}">
      <dgm:prSet/>
      <dgm:spPr/>
      <dgm:t>
        <a:bodyPr/>
        <a:lstStyle/>
        <a:p>
          <a:endParaRPr lang="pt-BR"/>
        </a:p>
      </dgm:t>
    </dgm:pt>
    <dgm:pt modelId="{1A507A35-F9F4-4E76-B4C0-47EEC5011829}" type="sibTrans" cxnId="{9A3B36BE-ACA2-4DD0-A1AA-573AC62768E2}">
      <dgm:prSet/>
      <dgm:spPr/>
      <dgm:t>
        <a:bodyPr/>
        <a:lstStyle/>
        <a:p>
          <a:endParaRPr lang="pt-BR"/>
        </a:p>
      </dgm:t>
    </dgm:pt>
    <dgm:pt modelId="{66CC346E-0F4D-48BE-905A-BE77ABA08FB1}">
      <dgm:prSet/>
      <dgm:spPr/>
      <dgm:t>
        <a:bodyPr/>
        <a:lstStyle/>
        <a:p>
          <a:r>
            <a:rPr lang="pt-BR" dirty="0"/>
            <a:t>Receber os pedidos de manutenção</a:t>
          </a:r>
        </a:p>
      </dgm:t>
    </dgm:pt>
    <dgm:pt modelId="{C84B1771-BD35-4A47-8A54-C42115DBB39E}" type="parTrans" cxnId="{0214A44A-75F7-4DA5-9EA4-798E65A1AAB1}">
      <dgm:prSet/>
      <dgm:spPr/>
      <dgm:t>
        <a:bodyPr/>
        <a:lstStyle/>
        <a:p>
          <a:endParaRPr lang="pt-BR"/>
        </a:p>
      </dgm:t>
    </dgm:pt>
    <dgm:pt modelId="{99205F4D-F7E3-4F1C-AA8E-ADC7E1F93471}" type="sibTrans" cxnId="{0214A44A-75F7-4DA5-9EA4-798E65A1AAB1}">
      <dgm:prSet/>
      <dgm:spPr/>
      <dgm:t>
        <a:bodyPr/>
        <a:lstStyle/>
        <a:p>
          <a:endParaRPr lang="pt-BR"/>
        </a:p>
      </dgm:t>
    </dgm:pt>
    <dgm:pt modelId="{515E4404-7E1A-4D49-94B2-4F1BF67D0037}">
      <dgm:prSet/>
      <dgm:spPr/>
      <dgm:t>
        <a:bodyPr/>
        <a:lstStyle/>
        <a:p>
          <a:r>
            <a:rPr lang="pt-BR" dirty="0"/>
            <a:t>Analisar – impacto e risco</a:t>
          </a:r>
        </a:p>
      </dgm:t>
    </dgm:pt>
    <dgm:pt modelId="{534526E5-057D-4413-86F7-E8B2079A982F}" type="parTrans" cxnId="{7AE8AB2A-C5B2-4094-8E99-1BC4BFD23B5E}">
      <dgm:prSet/>
      <dgm:spPr/>
      <dgm:t>
        <a:bodyPr/>
        <a:lstStyle/>
        <a:p>
          <a:endParaRPr lang="pt-BR"/>
        </a:p>
      </dgm:t>
    </dgm:pt>
    <dgm:pt modelId="{F1083FDE-B54E-4E17-AC1A-A4BC99AD2A17}" type="sibTrans" cxnId="{7AE8AB2A-C5B2-4094-8E99-1BC4BFD23B5E}">
      <dgm:prSet/>
      <dgm:spPr/>
      <dgm:t>
        <a:bodyPr/>
        <a:lstStyle/>
        <a:p>
          <a:endParaRPr lang="pt-BR"/>
        </a:p>
      </dgm:t>
    </dgm:pt>
    <dgm:pt modelId="{7496A1D1-76A6-448E-B1AE-141AE4411BF4}">
      <dgm:prSet/>
      <dgm:spPr/>
      <dgm:t>
        <a:bodyPr/>
        <a:lstStyle/>
        <a:p>
          <a:r>
            <a:rPr lang="pt-BR" dirty="0"/>
            <a:t>Cronograma de trabalho</a:t>
          </a:r>
        </a:p>
      </dgm:t>
    </dgm:pt>
    <dgm:pt modelId="{BBF44D72-FE7A-4FD9-984D-70B1E49BF1D3}" type="parTrans" cxnId="{7928DE45-9025-4A1A-A412-674B0689030E}">
      <dgm:prSet/>
      <dgm:spPr/>
      <dgm:t>
        <a:bodyPr/>
        <a:lstStyle/>
        <a:p>
          <a:endParaRPr lang="pt-BR"/>
        </a:p>
      </dgm:t>
    </dgm:pt>
    <dgm:pt modelId="{A53F6E3B-E771-4FCE-B8FA-5986D3387A71}" type="sibTrans" cxnId="{7928DE45-9025-4A1A-A412-674B0689030E}">
      <dgm:prSet/>
      <dgm:spPr/>
      <dgm:t>
        <a:bodyPr/>
        <a:lstStyle/>
        <a:p>
          <a:endParaRPr lang="pt-BR"/>
        </a:p>
      </dgm:t>
    </dgm:pt>
    <dgm:pt modelId="{7F680821-E248-4A90-9262-5A5D395DA2C8}">
      <dgm:prSet/>
      <dgm:spPr/>
      <dgm:t>
        <a:bodyPr/>
        <a:lstStyle/>
        <a:p>
          <a:r>
            <a:rPr lang="pt-BR" dirty="0"/>
            <a:t>Estabelecer normas e procedimentos para realizar a manutenção solicitada</a:t>
          </a:r>
        </a:p>
      </dgm:t>
    </dgm:pt>
    <dgm:pt modelId="{769DE13C-3335-42ED-8D98-0013D814741F}" type="parTrans" cxnId="{8449AAC9-D958-4424-A778-108AEB4DF77F}">
      <dgm:prSet/>
      <dgm:spPr/>
      <dgm:t>
        <a:bodyPr/>
        <a:lstStyle/>
        <a:p>
          <a:endParaRPr lang="pt-BR"/>
        </a:p>
      </dgm:t>
    </dgm:pt>
    <dgm:pt modelId="{9C921879-AB54-4445-818E-83ECD9D67EDE}" type="sibTrans" cxnId="{8449AAC9-D958-4424-A778-108AEB4DF77F}">
      <dgm:prSet/>
      <dgm:spPr/>
      <dgm:t>
        <a:bodyPr/>
        <a:lstStyle/>
        <a:p>
          <a:endParaRPr lang="pt-BR"/>
        </a:p>
      </dgm:t>
    </dgm:pt>
    <dgm:pt modelId="{46DDD17F-FB99-4E34-B9E1-AA81617F7EDC}">
      <dgm:prSet/>
      <dgm:spPr/>
      <dgm:t>
        <a:bodyPr/>
        <a:lstStyle/>
        <a:p>
          <a:r>
            <a:rPr lang="pt-BR" dirty="0"/>
            <a:t>Implementação da manutenção </a:t>
          </a:r>
        </a:p>
      </dgm:t>
    </dgm:pt>
    <dgm:pt modelId="{49F6B8CE-2EE4-457F-B52A-75BDBB387EFB}" type="parTrans" cxnId="{95BF6CB6-B6F6-455F-9506-7F2D8EFC1D77}">
      <dgm:prSet/>
      <dgm:spPr/>
      <dgm:t>
        <a:bodyPr/>
        <a:lstStyle/>
        <a:p>
          <a:endParaRPr lang="pt-BR"/>
        </a:p>
      </dgm:t>
    </dgm:pt>
    <dgm:pt modelId="{39EFC0C8-F6A8-4754-A903-4DA0CC7633A0}" type="sibTrans" cxnId="{95BF6CB6-B6F6-455F-9506-7F2D8EFC1D77}">
      <dgm:prSet/>
      <dgm:spPr/>
      <dgm:t>
        <a:bodyPr/>
        <a:lstStyle/>
        <a:p>
          <a:endParaRPr lang="pt-BR"/>
        </a:p>
      </dgm:t>
    </dgm:pt>
    <dgm:pt modelId="{AA391B96-384A-40B0-9B6B-8EBEC96DBB58}">
      <dgm:prSet/>
      <dgm:spPr/>
      <dgm:t>
        <a:bodyPr/>
        <a:lstStyle/>
        <a:p>
          <a:r>
            <a:rPr lang="pt-BR" dirty="0"/>
            <a:t>Atualizar a documentação da versão </a:t>
          </a:r>
        </a:p>
      </dgm:t>
    </dgm:pt>
    <dgm:pt modelId="{954236F3-2021-442F-A597-53B969D244B7}" type="parTrans" cxnId="{A8C2767B-9F19-4902-87B9-140C33866B24}">
      <dgm:prSet/>
      <dgm:spPr/>
      <dgm:t>
        <a:bodyPr/>
        <a:lstStyle/>
        <a:p>
          <a:endParaRPr lang="pt-BR"/>
        </a:p>
      </dgm:t>
    </dgm:pt>
    <dgm:pt modelId="{E359E460-40B3-4040-868B-D7F90A81F69F}" type="sibTrans" cxnId="{A8C2767B-9F19-4902-87B9-140C33866B24}">
      <dgm:prSet/>
      <dgm:spPr/>
      <dgm:t>
        <a:bodyPr/>
        <a:lstStyle/>
        <a:p>
          <a:endParaRPr lang="pt-BR"/>
        </a:p>
      </dgm:t>
    </dgm:pt>
    <dgm:pt modelId="{35ECF005-42B7-4AA4-9753-ED9F5B0DB3A4}">
      <dgm:prSet/>
      <dgm:spPr/>
      <dgm:t>
        <a:bodyPr/>
        <a:lstStyle/>
        <a:p>
          <a:endParaRPr lang="pt-BR" dirty="0"/>
        </a:p>
      </dgm:t>
    </dgm:pt>
    <dgm:pt modelId="{ABFFE8B8-10F4-4884-A865-88C128F05389}" type="parTrans" cxnId="{6EC4E1F1-5EB9-4E04-99E4-10B9AC5C8808}">
      <dgm:prSet/>
      <dgm:spPr/>
      <dgm:t>
        <a:bodyPr/>
        <a:lstStyle/>
        <a:p>
          <a:endParaRPr lang="pt-BR"/>
        </a:p>
      </dgm:t>
    </dgm:pt>
    <dgm:pt modelId="{E4DC8DCB-55A0-46DF-9E09-4EA7ED3AFAC9}" type="sibTrans" cxnId="{6EC4E1F1-5EB9-4E04-99E4-10B9AC5C8808}">
      <dgm:prSet/>
      <dgm:spPr/>
      <dgm:t>
        <a:bodyPr/>
        <a:lstStyle/>
        <a:p>
          <a:endParaRPr lang="pt-BR"/>
        </a:p>
      </dgm:t>
    </dgm:pt>
    <dgm:pt modelId="{AEE159F0-0367-4816-A2D3-4DC4FF88ED02}">
      <dgm:prSet/>
      <dgm:spPr/>
      <dgm:t>
        <a:bodyPr/>
        <a:lstStyle/>
        <a:p>
          <a:endParaRPr lang="pt-BR" dirty="0"/>
        </a:p>
      </dgm:t>
    </dgm:pt>
    <dgm:pt modelId="{FE0D8141-3492-4D7F-B1CE-B6F4E5199BC4}" type="parTrans" cxnId="{40272DB6-2DFF-4167-B2F8-D3555415DFCF}">
      <dgm:prSet/>
      <dgm:spPr/>
      <dgm:t>
        <a:bodyPr/>
        <a:lstStyle/>
        <a:p>
          <a:endParaRPr lang="pt-BR"/>
        </a:p>
      </dgm:t>
    </dgm:pt>
    <dgm:pt modelId="{1886EB16-5D43-4679-8A2F-419CDEDB9788}" type="sibTrans" cxnId="{40272DB6-2DFF-4167-B2F8-D3555415DFCF}">
      <dgm:prSet/>
      <dgm:spPr/>
      <dgm:t>
        <a:bodyPr/>
        <a:lstStyle/>
        <a:p>
          <a:endParaRPr lang="pt-BR"/>
        </a:p>
      </dgm:t>
    </dgm:pt>
    <dgm:pt modelId="{158502C4-0AD5-48FC-B240-4ED6215F8CA6}" type="pres">
      <dgm:prSet presAssocID="{859EEC28-46B7-41CB-9C00-039BA05983E9}" presName="diagram" presStyleCnt="0">
        <dgm:presLayoutVars>
          <dgm:dir/>
          <dgm:resizeHandles val="exact"/>
        </dgm:presLayoutVars>
      </dgm:prSet>
      <dgm:spPr/>
    </dgm:pt>
    <dgm:pt modelId="{1923CB37-B3C1-488F-B960-205CF94A4AE8}" type="pres">
      <dgm:prSet presAssocID="{003E39C4-01FE-431F-933C-2EFF21275D3B}" presName="arrow" presStyleLbl="node1" presStyleIdx="0" presStyleCnt="2" custRadScaleRad="95281" custRadScaleInc="-225">
        <dgm:presLayoutVars>
          <dgm:bulletEnabled val="1"/>
        </dgm:presLayoutVars>
      </dgm:prSet>
      <dgm:spPr/>
    </dgm:pt>
    <dgm:pt modelId="{757C0B58-C9E8-4CA4-92A0-3C125889FBFB}" type="pres">
      <dgm:prSet presAssocID="{9DE0345C-B688-40B2-8EC6-D82FCF2C785A}" presName="arrow" presStyleLbl="node1" presStyleIdx="1" presStyleCnt="2" custScaleX="99318" custScaleY="100054">
        <dgm:presLayoutVars>
          <dgm:bulletEnabled val="1"/>
        </dgm:presLayoutVars>
      </dgm:prSet>
      <dgm:spPr/>
    </dgm:pt>
  </dgm:ptLst>
  <dgm:cxnLst>
    <dgm:cxn modelId="{8566B701-ECA1-4882-A3D8-D049B66235A6}" type="presOf" srcId="{AEE159F0-0367-4816-A2D3-4DC4FF88ED02}" destId="{1923CB37-B3C1-488F-B960-205CF94A4AE8}" srcOrd="0" destOrd="2" presId="urn:microsoft.com/office/officeart/2005/8/layout/arrow5"/>
    <dgm:cxn modelId="{26286E06-5B88-4123-8B7C-64183B1D6580}" type="presOf" srcId="{C24BD353-A2F4-4C9C-A692-C5A9870797EF}" destId="{1923CB37-B3C1-488F-B960-205CF94A4AE8}" srcOrd="0" destOrd="4" presId="urn:microsoft.com/office/officeart/2005/8/layout/arrow5"/>
    <dgm:cxn modelId="{42FF3108-C7D1-4438-93B1-D2EF83C93E3F}" type="presOf" srcId="{003E39C4-01FE-431F-933C-2EFF21275D3B}" destId="{1923CB37-B3C1-488F-B960-205CF94A4AE8}" srcOrd="0" destOrd="0" presId="urn:microsoft.com/office/officeart/2005/8/layout/arrow5"/>
    <dgm:cxn modelId="{650AD90E-B7B9-41F2-A07E-4D822DBE6FB8}" srcId="{003E39C4-01FE-431F-933C-2EFF21275D3B}" destId="{F7E54A61-11D1-4F8D-8D63-4155A5B45C24}" srcOrd="4" destOrd="0" parTransId="{0064000A-D5DE-4CAF-82EC-A11720408E08}" sibTransId="{87C6024D-3F78-49A6-898C-828901F079A2}"/>
    <dgm:cxn modelId="{7AE8AB2A-C5B2-4094-8E99-1BC4BFD23B5E}" srcId="{9DE0345C-B688-40B2-8EC6-D82FCF2C785A}" destId="{515E4404-7E1A-4D49-94B2-4F1BF67D0037}" srcOrd="1" destOrd="0" parTransId="{534526E5-057D-4413-86F7-E8B2079A982F}" sibTransId="{F1083FDE-B54E-4E17-AC1A-A4BC99AD2A17}"/>
    <dgm:cxn modelId="{6208965D-D641-4E0B-B5F9-AACC3548A106}" srcId="{859EEC28-46B7-41CB-9C00-039BA05983E9}" destId="{9DE0345C-B688-40B2-8EC6-D82FCF2C785A}" srcOrd="1" destOrd="0" parTransId="{6D5A4999-1A2B-46C4-ABE9-5C04690302BF}" sibTransId="{9875B1A2-67D1-408A-8724-43876D964440}"/>
    <dgm:cxn modelId="{AB384641-586D-407A-A758-3ED0C1A8E679}" type="presOf" srcId="{BFE9794D-7A46-4069-9599-0A0CA027C5E3}" destId="{1923CB37-B3C1-488F-B960-205CF94A4AE8}" srcOrd="0" destOrd="6" presId="urn:microsoft.com/office/officeart/2005/8/layout/arrow5"/>
    <dgm:cxn modelId="{B7B2B865-ED89-4C66-8236-E94B46BBA170}" type="presOf" srcId="{859EEC28-46B7-41CB-9C00-039BA05983E9}" destId="{158502C4-0AD5-48FC-B240-4ED6215F8CA6}" srcOrd="0" destOrd="0" presId="urn:microsoft.com/office/officeart/2005/8/layout/arrow5"/>
    <dgm:cxn modelId="{7928DE45-9025-4A1A-A412-674B0689030E}" srcId="{9DE0345C-B688-40B2-8EC6-D82FCF2C785A}" destId="{7496A1D1-76A6-448E-B1AE-141AE4411BF4}" srcOrd="2" destOrd="0" parTransId="{BBF44D72-FE7A-4FD9-984D-70B1E49BF1D3}" sibTransId="{A53F6E3B-E771-4FCE-B8FA-5986D3387A71}"/>
    <dgm:cxn modelId="{A1361E66-697F-42F4-B307-7FCB62794237}" type="presOf" srcId="{46DDD17F-FB99-4E34-B9E1-AA81617F7EDC}" destId="{757C0B58-C9E8-4CA4-92A0-3C125889FBFB}" srcOrd="0" destOrd="5" presId="urn:microsoft.com/office/officeart/2005/8/layout/arrow5"/>
    <dgm:cxn modelId="{967E736A-46D9-4A9B-ABFB-75D1E42CFB01}" type="presOf" srcId="{35ECF005-42B7-4AA4-9753-ED9F5B0DB3A4}" destId="{1923CB37-B3C1-488F-B960-205CF94A4AE8}" srcOrd="0" destOrd="3" presId="urn:microsoft.com/office/officeart/2005/8/layout/arrow5"/>
    <dgm:cxn modelId="{0214A44A-75F7-4DA5-9EA4-798E65A1AAB1}" srcId="{9DE0345C-B688-40B2-8EC6-D82FCF2C785A}" destId="{66CC346E-0F4D-48BE-905A-BE77ABA08FB1}" srcOrd="0" destOrd="0" parTransId="{C84B1771-BD35-4A47-8A54-C42115DBB39E}" sibTransId="{99205F4D-F7E3-4F1C-AA8E-ADC7E1F93471}"/>
    <dgm:cxn modelId="{574BC64E-6129-489C-A2A0-1A171C3D8E49}" type="presOf" srcId="{9DE0345C-B688-40B2-8EC6-D82FCF2C785A}" destId="{757C0B58-C9E8-4CA4-92A0-3C125889FBFB}" srcOrd="0" destOrd="0" presId="urn:microsoft.com/office/officeart/2005/8/layout/arrow5"/>
    <dgm:cxn modelId="{7232C153-7F13-41BF-A17A-0505B6A3CBC4}" srcId="{003E39C4-01FE-431F-933C-2EFF21275D3B}" destId="{C8A1CD17-5777-4150-932D-1257D1C85F12}" srcOrd="0" destOrd="0" parTransId="{F10E3BD7-B0E5-40F7-B5A3-BC92C05098E5}" sibTransId="{F8607D12-5836-46DA-A1EA-26B048B15E28}"/>
    <dgm:cxn modelId="{53AAC556-0F20-407B-BCC5-4BD89C79FCD6}" type="presOf" srcId="{7F680821-E248-4A90-9262-5A5D395DA2C8}" destId="{757C0B58-C9E8-4CA4-92A0-3C125889FBFB}" srcOrd="0" destOrd="4" presId="urn:microsoft.com/office/officeart/2005/8/layout/arrow5"/>
    <dgm:cxn modelId="{28BC8E77-7EA7-4B60-B5DC-764CB18724BF}" type="presOf" srcId="{AA391B96-384A-40B0-9B6B-8EBEC96DBB58}" destId="{757C0B58-C9E8-4CA4-92A0-3C125889FBFB}" srcOrd="0" destOrd="6" presId="urn:microsoft.com/office/officeart/2005/8/layout/arrow5"/>
    <dgm:cxn modelId="{CBEC9979-8768-439E-8AA4-79C5B4C67C77}" type="presOf" srcId="{515E4404-7E1A-4D49-94B2-4F1BF67D0037}" destId="{757C0B58-C9E8-4CA4-92A0-3C125889FBFB}" srcOrd="0" destOrd="2" presId="urn:microsoft.com/office/officeart/2005/8/layout/arrow5"/>
    <dgm:cxn modelId="{A8C2767B-9F19-4902-87B9-140C33866B24}" srcId="{9DE0345C-B688-40B2-8EC6-D82FCF2C785A}" destId="{AA391B96-384A-40B0-9B6B-8EBEC96DBB58}" srcOrd="5" destOrd="0" parTransId="{954236F3-2021-442F-A597-53B969D244B7}" sibTransId="{E359E460-40B3-4040-868B-D7F90A81F69F}"/>
    <dgm:cxn modelId="{B0D17E7B-64A1-4545-8832-99FC220D271B}" srcId="{003E39C4-01FE-431F-933C-2EFF21275D3B}" destId="{C24BD353-A2F4-4C9C-A692-C5A9870797EF}" srcOrd="3" destOrd="0" parTransId="{59D4E795-A8AB-4383-9AA6-07E60CC83743}" sibTransId="{2ABA533E-91D5-4611-913D-CA1686B4FA6A}"/>
    <dgm:cxn modelId="{B6589F88-8110-4B8A-A518-BC8DEF582ECD}" type="presOf" srcId="{F7E54A61-11D1-4F8D-8D63-4155A5B45C24}" destId="{1923CB37-B3C1-488F-B960-205CF94A4AE8}" srcOrd="0" destOrd="5" presId="urn:microsoft.com/office/officeart/2005/8/layout/arrow5"/>
    <dgm:cxn modelId="{C3F0FA94-051E-4A2F-9982-0E2A8CF6DB80}" type="presOf" srcId="{7496A1D1-76A6-448E-B1AE-141AE4411BF4}" destId="{757C0B58-C9E8-4CA4-92A0-3C125889FBFB}" srcOrd="0" destOrd="3" presId="urn:microsoft.com/office/officeart/2005/8/layout/arrow5"/>
    <dgm:cxn modelId="{9D211499-9F8D-47AD-8034-7321DCCF7435}" srcId="{859EEC28-46B7-41CB-9C00-039BA05983E9}" destId="{003E39C4-01FE-431F-933C-2EFF21275D3B}" srcOrd="0" destOrd="0" parTransId="{AF3A2F39-68E5-4D37-96A4-50B9C4E6EC0B}" sibTransId="{654BFBFA-FD8D-46B4-A87C-3D35571C3452}"/>
    <dgm:cxn modelId="{40272DB6-2DFF-4167-B2F8-D3555415DFCF}" srcId="{003E39C4-01FE-431F-933C-2EFF21275D3B}" destId="{AEE159F0-0367-4816-A2D3-4DC4FF88ED02}" srcOrd="1" destOrd="0" parTransId="{FE0D8141-3492-4D7F-B1CE-B6F4E5199BC4}" sibTransId="{1886EB16-5D43-4679-8A2F-419CDEDB9788}"/>
    <dgm:cxn modelId="{95BF6CB6-B6F6-455F-9506-7F2D8EFC1D77}" srcId="{9DE0345C-B688-40B2-8EC6-D82FCF2C785A}" destId="{46DDD17F-FB99-4E34-B9E1-AA81617F7EDC}" srcOrd="4" destOrd="0" parTransId="{49F6B8CE-2EE4-457F-B52A-75BDBB387EFB}" sibTransId="{39EFC0C8-F6A8-4754-A903-4DA0CC7633A0}"/>
    <dgm:cxn modelId="{9A3B36BE-ACA2-4DD0-A1AA-573AC62768E2}" srcId="{003E39C4-01FE-431F-933C-2EFF21275D3B}" destId="{BFE9794D-7A46-4069-9599-0A0CA027C5E3}" srcOrd="5" destOrd="0" parTransId="{890480A8-FAC8-4C16-82B1-AC5E510C9A89}" sibTransId="{1A507A35-F9F4-4E76-B4C0-47EEC5011829}"/>
    <dgm:cxn modelId="{8449AAC9-D958-4424-A778-108AEB4DF77F}" srcId="{9DE0345C-B688-40B2-8EC6-D82FCF2C785A}" destId="{7F680821-E248-4A90-9262-5A5D395DA2C8}" srcOrd="3" destOrd="0" parTransId="{769DE13C-3335-42ED-8D98-0013D814741F}" sibTransId="{9C921879-AB54-4445-818E-83ECD9D67EDE}"/>
    <dgm:cxn modelId="{159BDBCE-2311-48DC-B2E3-63255B6B5B4F}" type="presOf" srcId="{C8A1CD17-5777-4150-932D-1257D1C85F12}" destId="{1923CB37-B3C1-488F-B960-205CF94A4AE8}" srcOrd="0" destOrd="1" presId="urn:microsoft.com/office/officeart/2005/8/layout/arrow5"/>
    <dgm:cxn modelId="{7AE296D9-9F13-4B2C-9DD6-218ED5D88920}" type="presOf" srcId="{66CC346E-0F4D-48BE-905A-BE77ABA08FB1}" destId="{757C0B58-C9E8-4CA4-92A0-3C125889FBFB}" srcOrd="0" destOrd="1" presId="urn:microsoft.com/office/officeart/2005/8/layout/arrow5"/>
    <dgm:cxn modelId="{6EC4E1F1-5EB9-4E04-99E4-10B9AC5C8808}" srcId="{003E39C4-01FE-431F-933C-2EFF21275D3B}" destId="{35ECF005-42B7-4AA4-9753-ED9F5B0DB3A4}" srcOrd="2" destOrd="0" parTransId="{ABFFE8B8-10F4-4884-A865-88C128F05389}" sibTransId="{E4DC8DCB-55A0-46DF-9E09-4EA7ED3AFAC9}"/>
    <dgm:cxn modelId="{EC09131D-DF2B-4795-AE70-0B4A2BFB5FD5}" type="presParOf" srcId="{158502C4-0AD5-48FC-B240-4ED6215F8CA6}" destId="{1923CB37-B3C1-488F-B960-205CF94A4AE8}" srcOrd="0" destOrd="0" presId="urn:microsoft.com/office/officeart/2005/8/layout/arrow5"/>
    <dgm:cxn modelId="{0C467B9A-C459-4BF9-9CBA-3D21897A4256}" type="presParOf" srcId="{158502C4-0AD5-48FC-B240-4ED6215F8CA6}" destId="{757C0B58-C9E8-4CA4-92A0-3C125889FBFB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2FD599-F13D-4DB0-9A2E-1F4858D7778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B7218E5-6B35-4CBF-8FAD-8A11792F43FC}">
      <dgm:prSet phldrT="[Texto]"/>
      <dgm:spPr/>
      <dgm:t>
        <a:bodyPr/>
        <a:lstStyle/>
        <a:p>
          <a:r>
            <a:rPr lang="pt-BR" dirty="0"/>
            <a:t>Reengenharia de software</a:t>
          </a:r>
        </a:p>
      </dgm:t>
    </dgm:pt>
    <dgm:pt modelId="{AD76C4E9-141C-425A-A40C-64F62847BC7E}" type="parTrans" cxnId="{13EA6749-91D3-4C50-8050-F2D05F1C5EF4}">
      <dgm:prSet/>
      <dgm:spPr/>
      <dgm:t>
        <a:bodyPr/>
        <a:lstStyle/>
        <a:p>
          <a:endParaRPr lang="pt-BR"/>
        </a:p>
      </dgm:t>
    </dgm:pt>
    <dgm:pt modelId="{B11DDBCD-2C9C-40BE-947D-1D5C72295A22}" type="sibTrans" cxnId="{13EA6749-91D3-4C50-8050-F2D05F1C5EF4}">
      <dgm:prSet/>
      <dgm:spPr/>
      <dgm:t>
        <a:bodyPr/>
        <a:lstStyle/>
        <a:p>
          <a:endParaRPr lang="pt-BR"/>
        </a:p>
      </dgm:t>
    </dgm:pt>
    <dgm:pt modelId="{1BC54E51-D48A-4B90-937B-9D0E7B831C64}">
      <dgm:prSet phldrT="[Texto]"/>
      <dgm:spPr/>
      <dgm:t>
        <a:bodyPr/>
        <a:lstStyle/>
        <a:p>
          <a:r>
            <a:rPr lang="pt-BR" dirty="0"/>
            <a:t>Gerenciamento de sistemas legados</a:t>
          </a:r>
        </a:p>
      </dgm:t>
    </dgm:pt>
    <dgm:pt modelId="{AB708331-BD43-4E20-B718-69A1A2D884A2}" type="parTrans" cxnId="{AAB0BA08-FAD5-4A6D-A6EC-744A6719C8CB}">
      <dgm:prSet/>
      <dgm:spPr/>
      <dgm:t>
        <a:bodyPr/>
        <a:lstStyle/>
        <a:p>
          <a:endParaRPr lang="pt-BR"/>
        </a:p>
      </dgm:t>
    </dgm:pt>
    <dgm:pt modelId="{61C35B4C-0585-4822-B279-2D3411B0B5F3}" type="sibTrans" cxnId="{AAB0BA08-FAD5-4A6D-A6EC-744A6719C8CB}">
      <dgm:prSet/>
      <dgm:spPr/>
      <dgm:t>
        <a:bodyPr/>
        <a:lstStyle/>
        <a:p>
          <a:endParaRPr lang="pt-BR"/>
        </a:p>
      </dgm:t>
    </dgm:pt>
    <dgm:pt modelId="{8F68DC94-B19D-444F-9F5D-2AD75FC808AE}">
      <dgm:prSet phldrT="[Texto]"/>
      <dgm:spPr/>
      <dgm:t>
        <a:bodyPr/>
        <a:lstStyle/>
        <a:p>
          <a:r>
            <a:rPr lang="pt-BR" dirty="0"/>
            <a:t>Engenharia reversa</a:t>
          </a:r>
        </a:p>
      </dgm:t>
    </dgm:pt>
    <dgm:pt modelId="{585AF3C8-644C-42B6-B0C6-D6ECDECBE1C4}" type="parTrans" cxnId="{A1BE839C-4BD2-4933-B047-B2A43D47A66B}">
      <dgm:prSet/>
      <dgm:spPr/>
      <dgm:t>
        <a:bodyPr/>
        <a:lstStyle/>
        <a:p>
          <a:endParaRPr lang="pt-BR"/>
        </a:p>
      </dgm:t>
    </dgm:pt>
    <dgm:pt modelId="{C994DC1F-21AC-4C63-94D2-0A476F62AD7D}" type="sibTrans" cxnId="{A1BE839C-4BD2-4933-B047-B2A43D47A66B}">
      <dgm:prSet/>
      <dgm:spPr/>
      <dgm:t>
        <a:bodyPr/>
        <a:lstStyle/>
        <a:p>
          <a:endParaRPr lang="pt-BR"/>
        </a:p>
      </dgm:t>
    </dgm:pt>
    <dgm:pt modelId="{6E476165-BC09-4FFF-8AC6-6064C37D593B}">
      <dgm:prSet phldrT="[Texto]"/>
      <dgm:spPr/>
      <dgm:t>
        <a:bodyPr/>
        <a:lstStyle/>
        <a:p>
          <a:r>
            <a:rPr lang="pt-BR" dirty="0"/>
            <a:t>Refatoração</a:t>
          </a:r>
        </a:p>
      </dgm:t>
    </dgm:pt>
    <dgm:pt modelId="{12D7B2E8-FD9A-4C9B-9200-BF4A8A9852F1}" type="parTrans" cxnId="{16914E9A-6FC2-4109-82BB-3C3975A3839C}">
      <dgm:prSet/>
      <dgm:spPr/>
      <dgm:t>
        <a:bodyPr/>
        <a:lstStyle/>
        <a:p>
          <a:endParaRPr lang="pt-BR"/>
        </a:p>
      </dgm:t>
    </dgm:pt>
    <dgm:pt modelId="{59BA9DE7-B954-4BDD-A62B-A6147DE63327}" type="sibTrans" cxnId="{16914E9A-6FC2-4109-82BB-3C3975A3839C}">
      <dgm:prSet/>
      <dgm:spPr/>
      <dgm:t>
        <a:bodyPr/>
        <a:lstStyle/>
        <a:p>
          <a:endParaRPr lang="pt-BR"/>
        </a:p>
      </dgm:t>
    </dgm:pt>
    <dgm:pt modelId="{5904BE12-74C1-4DAD-9FBD-E234B0167DE2}" type="pres">
      <dgm:prSet presAssocID="{482FD599-F13D-4DB0-9A2E-1F4858D77781}" presName="Name0" presStyleCnt="0">
        <dgm:presLayoutVars>
          <dgm:chMax val="7"/>
          <dgm:chPref val="7"/>
          <dgm:dir/>
        </dgm:presLayoutVars>
      </dgm:prSet>
      <dgm:spPr/>
    </dgm:pt>
    <dgm:pt modelId="{A61F52BC-2AE9-4B9E-B3E0-EF26F1244AC2}" type="pres">
      <dgm:prSet presAssocID="{482FD599-F13D-4DB0-9A2E-1F4858D77781}" presName="Name1" presStyleCnt="0"/>
      <dgm:spPr/>
    </dgm:pt>
    <dgm:pt modelId="{C79746EE-5D3B-4155-BD7A-179E50594023}" type="pres">
      <dgm:prSet presAssocID="{482FD599-F13D-4DB0-9A2E-1F4858D77781}" presName="cycle" presStyleCnt="0"/>
      <dgm:spPr/>
    </dgm:pt>
    <dgm:pt modelId="{CF946226-8EA0-48BB-A414-201062F68BB0}" type="pres">
      <dgm:prSet presAssocID="{482FD599-F13D-4DB0-9A2E-1F4858D77781}" presName="srcNode" presStyleLbl="node1" presStyleIdx="0" presStyleCnt="4"/>
      <dgm:spPr/>
    </dgm:pt>
    <dgm:pt modelId="{8D930CA9-613C-44F9-9586-F06B524E763A}" type="pres">
      <dgm:prSet presAssocID="{482FD599-F13D-4DB0-9A2E-1F4858D77781}" presName="conn" presStyleLbl="parChTrans1D2" presStyleIdx="0" presStyleCnt="1"/>
      <dgm:spPr/>
    </dgm:pt>
    <dgm:pt modelId="{8D7D405F-B82A-461C-B40D-36909B52598C}" type="pres">
      <dgm:prSet presAssocID="{482FD599-F13D-4DB0-9A2E-1F4858D77781}" presName="extraNode" presStyleLbl="node1" presStyleIdx="0" presStyleCnt="4"/>
      <dgm:spPr/>
    </dgm:pt>
    <dgm:pt modelId="{63A2C83F-055D-40DE-8396-CA7F85537940}" type="pres">
      <dgm:prSet presAssocID="{482FD599-F13D-4DB0-9A2E-1F4858D77781}" presName="dstNode" presStyleLbl="node1" presStyleIdx="0" presStyleCnt="4"/>
      <dgm:spPr/>
    </dgm:pt>
    <dgm:pt modelId="{E446E350-6661-4DF4-A684-969D7E4497F5}" type="pres">
      <dgm:prSet presAssocID="{8B7218E5-6B35-4CBF-8FAD-8A11792F43FC}" presName="text_1" presStyleLbl="node1" presStyleIdx="0" presStyleCnt="4">
        <dgm:presLayoutVars>
          <dgm:bulletEnabled val="1"/>
        </dgm:presLayoutVars>
      </dgm:prSet>
      <dgm:spPr/>
    </dgm:pt>
    <dgm:pt modelId="{38342782-9781-4166-9FD0-8D3E308A4E2A}" type="pres">
      <dgm:prSet presAssocID="{8B7218E5-6B35-4CBF-8FAD-8A11792F43FC}" presName="accent_1" presStyleCnt="0"/>
      <dgm:spPr/>
    </dgm:pt>
    <dgm:pt modelId="{D9B78D20-64F4-4250-8B5A-ADFAA9B9B1DD}" type="pres">
      <dgm:prSet presAssocID="{8B7218E5-6B35-4CBF-8FAD-8A11792F43FC}" presName="accentRepeatNode" presStyleLbl="solidFgAcc1" presStyleIdx="0" presStyleCnt="4"/>
      <dgm:spPr/>
    </dgm:pt>
    <dgm:pt modelId="{A9571014-532B-4D2F-9CBC-45F95CB5C0B6}" type="pres">
      <dgm:prSet presAssocID="{1BC54E51-D48A-4B90-937B-9D0E7B831C64}" presName="text_2" presStyleLbl="node1" presStyleIdx="1" presStyleCnt="4">
        <dgm:presLayoutVars>
          <dgm:bulletEnabled val="1"/>
        </dgm:presLayoutVars>
      </dgm:prSet>
      <dgm:spPr/>
    </dgm:pt>
    <dgm:pt modelId="{45A2879F-615D-49A4-A83F-783F59690F9F}" type="pres">
      <dgm:prSet presAssocID="{1BC54E51-D48A-4B90-937B-9D0E7B831C64}" presName="accent_2" presStyleCnt="0"/>
      <dgm:spPr/>
    </dgm:pt>
    <dgm:pt modelId="{3681790A-D74E-41C6-852F-5EAFE6D5F526}" type="pres">
      <dgm:prSet presAssocID="{1BC54E51-D48A-4B90-937B-9D0E7B831C64}" presName="accentRepeatNode" presStyleLbl="solidFgAcc1" presStyleIdx="1" presStyleCnt="4"/>
      <dgm:spPr/>
    </dgm:pt>
    <dgm:pt modelId="{85DCD6D0-5BA7-4D33-B95B-35E7466E271B}" type="pres">
      <dgm:prSet presAssocID="{8F68DC94-B19D-444F-9F5D-2AD75FC808AE}" presName="text_3" presStyleLbl="node1" presStyleIdx="2" presStyleCnt="4">
        <dgm:presLayoutVars>
          <dgm:bulletEnabled val="1"/>
        </dgm:presLayoutVars>
      </dgm:prSet>
      <dgm:spPr/>
    </dgm:pt>
    <dgm:pt modelId="{E8A55356-5C90-4C89-880A-C228A6724DCC}" type="pres">
      <dgm:prSet presAssocID="{8F68DC94-B19D-444F-9F5D-2AD75FC808AE}" presName="accent_3" presStyleCnt="0"/>
      <dgm:spPr/>
    </dgm:pt>
    <dgm:pt modelId="{06724AB8-676F-43DE-AD55-FA9005581621}" type="pres">
      <dgm:prSet presAssocID="{8F68DC94-B19D-444F-9F5D-2AD75FC808AE}" presName="accentRepeatNode" presStyleLbl="solidFgAcc1" presStyleIdx="2" presStyleCnt="4"/>
      <dgm:spPr/>
    </dgm:pt>
    <dgm:pt modelId="{D22ACCEC-3565-4D31-B233-092BEBC4C7C0}" type="pres">
      <dgm:prSet presAssocID="{6E476165-BC09-4FFF-8AC6-6064C37D593B}" presName="text_4" presStyleLbl="node1" presStyleIdx="3" presStyleCnt="4">
        <dgm:presLayoutVars>
          <dgm:bulletEnabled val="1"/>
        </dgm:presLayoutVars>
      </dgm:prSet>
      <dgm:spPr/>
    </dgm:pt>
    <dgm:pt modelId="{DB7F917F-66BE-404D-A34A-E2EF360BB494}" type="pres">
      <dgm:prSet presAssocID="{6E476165-BC09-4FFF-8AC6-6064C37D593B}" presName="accent_4" presStyleCnt="0"/>
      <dgm:spPr/>
    </dgm:pt>
    <dgm:pt modelId="{B034C467-8AF5-4C83-B9A2-752C0CD57D32}" type="pres">
      <dgm:prSet presAssocID="{6E476165-BC09-4FFF-8AC6-6064C37D593B}" presName="accentRepeatNode" presStyleLbl="solidFgAcc1" presStyleIdx="3" presStyleCnt="4"/>
      <dgm:spPr/>
    </dgm:pt>
  </dgm:ptLst>
  <dgm:cxnLst>
    <dgm:cxn modelId="{AAB0BA08-FAD5-4A6D-A6EC-744A6719C8CB}" srcId="{482FD599-F13D-4DB0-9A2E-1F4858D77781}" destId="{1BC54E51-D48A-4B90-937B-9D0E7B831C64}" srcOrd="1" destOrd="0" parTransId="{AB708331-BD43-4E20-B718-69A1A2D884A2}" sibTransId="{61C35B4C-0585-4822-B279-2D3411B0B5F3}"/>
    <dgm:cxn modelId="{F290000C-8045-4A61-82A3-C3EC88E21DC3}" type="presOf" srcId="{8F68DC94-B19D-444F-9F5D-2AD75FC808AE}" destId="{85DCD6D0-5BA7-4D33-B95B-35E7466E271B}" srcOrd="0" destOrd="0" presId="urn:microsoft.com/office/officeart/2008/layout/VerticalCurvedList"/>
    <dgm:cxn modelId="{F344FF64-C663-40FE-A641-44DC97CEC64C}" type="presOf" srcId="{6E476165-BC09-4FFF-8AC6-6064C37D593B}" destId="{D22ACCEC-3565-4D31-B233-092BEBC4C7C0}" srcOrd="0" destOrd="0" presId="urn:microsoft.com/office/officeart/2008/layout/VerticalCurvedList"/>
    <dgm:cxn modelId="{13EA6749-91D3-4C50-8050-F2D05F1C5EF4}" srcId="{482FD599-F13D-4DB0-9A2E-1F4858D77781}" destId="{8B7218E5-6B35-4CBF-8FAD-8A11792F43FC}" srcOrd="0" destOrd="0" parTransId="{AD76C4E9-141C-425A-A40C-64F62847BC7E}" sibTransId="{B11DDBCD-2C9C-40BE-947D-1D5C72295A22}"/>
    <dgm:cxn modelId="{16914E9A-6FC2-4109-82BB-3C3975A3839C}" srcId="{482FD599-F13D-4DB0-9A2E-1F4858D77781}" destId="{6E476165-BC09-4FFF-8AC6-6064C37D593B}" srcOrd="3" destOrd="0" parTransId="{12D7B2E8-FD9A-4C9B-9200-BF4A8A9852F1}" sibTransId="{59BA9DE7-B954-4BDD-A62B-A6147DE63327}"/>
    <dgm:cxn modelId="{A1BE839C-4BD2-4933-B047-B2A43D47A66B}" srcId="{482FD599-F13D-4DB0-9A2E-1F4858D77781}" destId="{8F68DC94-B19D-444F-9F5D-2AD75FC808AE}" srcOrd="2" destOrd="0" parTransId="{585AF3C8-644C-42B6-B0C6-D6ECDECBE1C4}" sibTransId="{C994DC1F-21AC-4C63-94D2-0A476F62AD7D}"/>
    <dgm:cxn modelId="{1C90009F-5B7F-4E3F-BC82-FF8762FA7933}" type="presOf" srcId="{B11DDBCD-2C9C-40BE-947D-1D5C72295A22}" destId="{8D930CA9-613C-44F9-9586-F06B524E763A}" srcOrd="0" destOrd="0" presId="urn:microsoft.com/office/officeart/2008/layout/VerticalCurvedList"/>
    <dgm:cxn modelId="{D68A9EB9-E5C7-40C4-AF60-6825C1EB2BF9}" type="presOf" srcId="{1BC54E51-D48A-4B90-937B-9D0E7B831C64}" destId="{A9571014-532B-4D2F-9CBC-45F95CB5C0B6}" srcOrd="0" destOrd="0" presId="urn:microsoft.com/office/officeart/2008/layout/VerticalCurvedList"/>
    <dgm:cxn modelId="{BAE048C4-DFAA-434D-A20E-2D3A863B1308}" type="presOf" srcId="{482FD599-F13D-4DB0-9A2E-1F4858D77781}" destId="{5904BE12-74C1-4DAD-9FBD-E234B0167DE2}" srcOrd="0" destOrd="0" presId="urn:microsoft.com/office/officeart/2008/layout/VerticalCurvedList"/>
    <dgm:cxn modelId="{032348F3-3AC3-44B0-BCDB-012C38E05892}" type="presOf" srcId="{8B7218E5-6B35-4CBF-8FAD-8A11792F43FC}" destId="{E446E350-6661-4DF4-A684-969D7E4497F5}" srcOrd="0" destOrd="0" presId="urn:microsoft.com/office/officeart/2008/layout/VerticalCurvedList"/>
    <dgm:cxn modelId="{38A56FF7-DF9B-4D07-B84D-D61CDF006382}" type="presParOf" srcId="{5904BE12-74C1-4DAD-9FBD-E234B0167DE2}" destId="{A61F52BC-2AE9-4B9E-B3E0-EF26F1244AC2}" srcOrd="0" destOrd="0" presId="urn:microsoft.com/office/officeart/2008/layout/VerticalCurvedList"/>
    <dgm:cxn modelId="{8D522C4D-9BD6-47F4-B317-FB7F02D3F0AD}" type="presParOf" srcId="{A61F52BC-2AE9-4B9E-B3E0-EF26F1244AC2}" destId="{C79746EE-5D3B-4155-BD7A-179E50594023}" srcOrd="0" destOrd="0" presId="urn:microsoft.com/office/officeart/2008/layout/VerticalCurvedList"/>
    <dgm:cxn modelId="{44DA7518-FE95-4C42-95BB-0216F2321097}" type="presParOf" srcId="{C79746EE-5D3B-4155-BD7A-179E50594023}" destId="{CF946226-8EA0-48BB-A414-201062F68BB0}" srcOrd="0" destOrd="0" presId="urn:microsoft.com/office/officeart/2008/layout/VerticalCurvedList"/>
    <dgm:cxn modelId="{8991FC1D-1C1F-487E-8F30-B0238BD42833}" type="presParOf" srcId="{C79746EE-5D3B-4155-BD7A-179E50594023}" destId="{8D930CA9-613C-44F9-9586-F06B524E763A}" srcOrd="1" destOrd="0" presId="urn:microsoft.com/office/officeart/2008/layout/VerticalCurvedList"/>
    <dgm:cxn modelId="{3F1196CA-F392-4638-B361-2E69179C62CF}" type="presParOf" srcId="{C79746EE-5D3B-4155-BD7A-179E50594023}" destId="{8D7D405F-B82A-461C-B40D-36909B52598C}" srcOrd="2" destOrd="0" presId="urn:microsoft.com/office/officeart/2008/layout/VerticalCurvedList"/>
    <dgm:cxn modelId="{7CA65AD1-B585-4DFF-BC99-2BE0A7AD0999}" type="presParOf" srcId="{C79746EE-5D3B-4155-BD7A-179E50594023}" destId="{63A2C83F-055D-40DE-8396-CA7F85537940}" srcOrd="3" destOrd="0" presId="urn:microsoft.com/office/officeart/2008/layout/VerticalCurvedList"/>
    <dgm:cxn modelId="{D2CAE0F0-0368-48FE-93C9-C6255BE1D738}" type="presParOf" srcId="{A61F52BC-2AE9-4B9E-B3E0-EF26F1244AC2}" destId="{E446E350-6661-4DF4-A684-969D7E4497F5}" srcOrd="1" destOrd="0" presId="urn:microsoft.com/office/officeart/2008/layout/VerticalCurvedList"/>
    <dgm:cxn modelId="{D7FC5476-32EC-4394-9454-BBB64BA453D9}" type="presParOf" srcId="{A61F52BC-2AE9-4B9E-B3E0-EF26F1244AC2}" destId="{38342782-9781-4166-9FD0-8D3E308A4E2A}" srcOrd="2" destOrd="0" presId="urn:microsoft.com/office/officeart/2008/layout/VerticalCurvedList"/>
    <dgm:cxn modelId="{7FD884D0-E433-4C32-9F94-A6069FA9E342}" type="presParOf" srcId="{38342782-9781-4166-9FD0-8D3E308A4E2A}" destId="{D9B78D20-64F4-4250-8B5A-ADFAA9B9B1DD}" srcOrd="0" destOrd="0" presId="urn:microsoft.com/office/officeart/2008/layout/VerticalCurvedList"/>
    <dgm:cxn modelId="{860E009F-3BE4-4959-B2C5-FA4B74F06238}" type="presParOf" srcId="{A61F52BC-2AE9-4B9E-B3E0-EF26F1244AC2}" destId="{A9571014-532B-4D2F-9CBC-45F95CB5C0B6}" srcOrd="3" destOrd="0" presId="urn:microsoft.com/office/officeart/2008/layout/VerticalCurvedList"/>
    <dgm:cxn modelId="{730C7D87-F057-4C7F-8A1F-706C082285A2}" type="presParOf" srcId="{A61F52BC-2AE9-4B9E-B3E0-EF26F1244AC2}" destId="{45A2879F-615D-49A4-A83F-783F59690F9F}" srcOrd="4" destOrd="0" presId="urn:microsoft.com/office/officeart/2008/layout/VerticalCurvedList"/>
    <dgm:cxn modelId="{DD6122F8-4816-47A3-8705-413AF8D55470}" type="presParOf" srcId="{45A2879F-615D-49A4-A83F-783F59690F9F}" destId="{3681790A-D74E-41C6-852F-5EAFE6D5F526}" srcOrd="0" destOrd="0" presId="urn:microsoft.com/office/officeart/2008/layout/VerticalCurvedList"/>
    <dgm:cxn modelId="{06450B5E-741D-4D21-A3C4-6830A4FEA9EC}" type="presParOf" srcId="{A61F52BC-2AE9-4B9E-B3E0-EF26F1244AC2}" destId="{85DCD6D0-5BA7-4D33-B95B-35E7466E271B}" srcOrd="5" destOrd="0" presId="urn:microsoft.com/office/officeart/2008/layout/VerticalCurvedList"/>
    <dgm:cxn modelId="{9DA8E6FF-944B-4AA1-9D5D-852809D3EC31}" type="presParOf" srcId="{A61F52BC-2AE9-4B9E-B3E0-EF26F1244AC2}" destId="{E8A55356-5C90-4C89-880A-C228A6724DCC}" srcOrd="6" destOrd="0" presId="urn:microsoft.com/office/officeart/2008/layout/VerticalCurvedList"/>
    <dgm:cxn modelId="{6621A9C9-53B6-42DE-ABFB-71923DA1F9A4}" type="presParOf" srcId="{E8A55356-5C90-4C89-880A-C228A6724DCC}" destId="{06724AB8-676F-43DE-AD55-FA9005581621}" srcOrd="0" destOrd="0" presId="urn:microsoft.com/office/officeart/2008/layout/VerticalCurvedList"/>
    <dgm:cxn modelId="{5F69A848-6BB7-444D-864F-26F77C06CBE5}" type="presParOf" srcId="{A61F52BC-2AE9-4B9E-B3E0-EF26F1244AC2}" destId="{D22ACCEC-3565-4D31-B233-092BEBC4C7C0}" srcOrd="7" destOrd="0" presId="urn:microsoft.com/office/officeart/2008/layout/VerticalCurvedList"/>
    <dgm:cxn modelId="{7D7CA5AA-F1C8-4850-B084-DB71E58F0A0C}" type="presParOf" srcId="{A61F52BC-2AE9-4B9E-B3E0-EF26F1244AC2}" destId="{DB7F917F-66BE-404D-A34A-E2EF360BB494}" srcOrd="8" destOrd="0" presId="urn:microsoft.com/office/officeart/2008/layout/VerticalCurvedList"/>
    <dgm:cxn modelId="{8DD16BDF-753A-4756-BBBC-6081E9AC0138}" type="presParOf" srcId="{DB7F917F-66BE-404D-A34A-E2EF360BB494}" destId="{B034C467-8AF5-4C83-B9A2-752C0CD57D3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EA765-05BF-4AFE-BFBD-9938CBC598A3}">
      <dsp:nvSpPr>
        <dsp:cNvPr id="0" name=""/>
        <dsp:cNvSpPr/>
      </dsp:nvSpPr>
      <dsp:spPr>
        <a:xfrm>
          <a:off x="0" y="552621"/>
          <a:ext cx="10515599" cy="1530913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430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Elicitação de requisitos</a:t>
          </a:r>
        </a:p>
      </dsp:txBody>
      <dsp:txXfrm>
        <a:off x="0" y="935349"/>
        <a:ext cx="10132871" cy="765457"/>
      </dsp:txXfrm>
    </dsp:sp>
    <dsp:sp modelId="{775CFB15-9986-4157-9DED-1684BBD7E573}">
      <dsp:nvSpPr>
        <dsp:cNvPr id="0" name=""/>
        <dsp:cNvSpPr/>
      </dsp:nvSpPr>
      <dsp:spPr>
        <a:xfrm>
          <a:off x="0" y="1735674"/>
          <a:ext cx="2423845" cy="28317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Levantamento dos requisitos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Análise dos requisitos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Verificação e validação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Gerenciamento dos requisitos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 dirty="0"/>
        </a:p>
      </dsp:txBody>
      <dsp:txXfrm>
        <a:off x="0" y="1735674"/>
        <a:ext cx="2423845" cy="2831728"/>
      </dsp:txXfrm>
    </dsp:sp>
    <dsp:sp modelId="{8576DC5C-DDAE-487E-882F-8B6B25B9221C}">
      <dsp:nvSpPr>
        <dsp:cNvPr id="0" name=""/>
        <dsp:cNvSpPr/>
      </dsp:nvSpPr>
      <dsp:spPr>
        <a:xfrm>
          <a:off x="2423845" y="1062745"/>
          <a:ext cx="8091753" cy="1530913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430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Construção do software</a:t>
          </a:r>
        </a:p>
      </dsp:txBody>
      <dsp:txXfrm>
        <a:off x="2423845" y="1445473"/>
        <a:ext cx="7709025" cy="765457"/>
      </dsp:txXfrm>
    </dsp:sp>
    <dsp:sp modelId="{28A4B826-5713-4E0E-B223-5479DDAD095D}">
      <dsp:nvSpPr>
        <dsp:cNvPr id="0" name=""/>
        <dsp:cNvSpPr/>
      </dsp:nvSpPr>
      <dsp:spPr>
        <a:xfrm>
          <a:off x="2423845" y="2245797"/>
          <a:ext cx="2423845" cy="27595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Baseado no modelo de desenvolvimento e nas ferramentas definidas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Considerando os requisitos do produto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Escrita do software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Testes básicos</a:t>
          </a:r>
        </a:p>
      </dsp:txBody>
      <dsp:txXfrm>
        <a:off x="2423845" y="2245797"/>
        <a:ext cx="2423845" cy="2759551"/>
      </dsp:txXfrm>
    </dsp:sp>
    <dsp:sp modelId="{F772B827-71F4-41C9-B331-7C8230883E05}">
      <dsp:nvSpPr>
        <dsp:cNvPr id="0" name=""/>
        <dsp:cNvSpPr/>
      </dsp:nvSpPr>
      <dsp:spPr>
        <a:xfrm>
          <a:off x="4847691" y="1572868"/>
          <a:ext cx="5667907" cy="1530913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430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Teste de Software</a:t>
          </a:r>
        </a:p>
      </dsp:txBody>
      <dsp:txXfrm>
        <a:off x="4847691" y="1955596"/>
        <a:ext cx="5285179" cy="765457"/>
      </dsp:txXfrm>
    </dsp:sp>
    <dsp:sp modelId="{648B48A6-B3DF-4BB0-BB0D-369988F3EC42}">
      <dsp:nvSpPr>
        <dsp:cNvPr id="0" name=""/>
        <dsp:cNvSpPr/>
      </dsp:nvSpPr>
      <dsp:spPr>
        <a:xfrm>
          <a:off x="4847691" y="2755921"/>
          <a:ext cx="2423845" cy="2778002"/>
        </a:xfrm>
        <a:prstGeom prst="rect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V &amp; V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Revisões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Testes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 dirty="0"/>
        </a:p>
      </dsp:txBody>
      <dsp:txXfrm>
        <a:off x="4847691" y="2755921"/>
        <a:ext cx="2423845" cy="2778002"/>
      </dsp:txXfrm>
    </dsp:sp>
    <dsp:sp modelId="{FC908E02-5517-4B28-A12F-A9AF24009CD6}">
      <dsp:nvSpPr>
        <dsp:cNvPr id="0" name=""/>
        <dsp:cNvSpPr/>
      </dsp:nvSpPr>
      <dsp:spPr>
        <a:xfrm>
          <a:off x="7271536" y="2082992"/>
          <a:ext cx="3244062" cy="1530913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430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Manutenção de Software</a:t>
          </a:r>
        </a:p>
      </dsp:txBody>
      <dsp:txXfrm>
        <a:off x="7271536" y="2465720"/>
        <a:ext cx="2861334" cy="765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3CB37-B3C1-488F-B960-205CF94A4AE8}">
      <dsp:nvSpPr>
        <dsp:cNvPr id="0" name=""/>
        <dsp:cNvSpPr/>
      </dsp:nvSpPr>
      <dsp:spPr>
        <a:xfrm rot="16200000">
          <a:off x="155218" y="2356"/>
          <a:ext cx="4348981" cy="434898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Usuários/Clientes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Enviar os pedidos de manutenção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Utilizar o software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Reportar problemas ao Help Desk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 dirty="0"/>
        </a:p>
      </dsp:txBody>
      <dsp:txXfrm rot="5400000">
        <a:off x="155218" y="1089601"/>
        <a:ext cx="3587909" cy="2174491"/>
      </dsp:txXfrm>
    </dsp:sp>
    <dsp:sp modelId="{757C0B58-C9E8-4CA4-92A0-3C125889FBFB}">
      <dsp:nvSpPr>
        <dsp:cNvPr id="0" name=""/>
        <dsp:cNvSpPr/>
      </dsp:nvSpPr>
      <dsp:spPr>
        <a:xfrm rot="5400000">
          <a:off x="6186525" y="4"/>
          <a:ext cx="4319321" cy="435132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Mantenedor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Receber os pedidos de manutenção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Analisar – impacto e risco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Cronograma de trabalho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Estabelecer normas e procedimentos para realizar a manutenção solicitada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Implementação da manutenção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Atualizar a documentação da versão </a:t>
          </a:r>
        </a:p>
      </dsp:txBody>
      <dsp:txXfrm rot="-5400000">
        <a:off x="6926403" y="1095838"/>
        <a:ext cx="3595448" cy="21596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30CA9-613C-44F9-9586-F06B524E763A}">
      <dsp:nvSpPr>
        <dsp:cNvPr id="0" name=""/>
        <dsp:cNvSpPr/>
      </dsp:nvSpPr>
      <dsp:spPr>
        <a:xfrm>
          <a:off x="-5163919" y="-790999"/>
          <a:ext cx="6149440" cy="6149440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46E350-6661-4DF4-A684-969D7E4497F5}">
      <dsp:nvSpPr>
        <dsp:cNvPr id="0" name=""/>
        <dsp:cNvSpPr/>
      </dsp:nvSpPr>
      <dsp:spPr>
        <a:xfrm>
          <a:off x="516013" y="351144"/>
          <a:ext cx="6990048" cy="702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773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Reengenharia de software</a:t>
          </a:r>
        </a:p>
      </dsp:txBody>
      <dsp:txXfrm>
        <a:off x="516013" y="351144"/>
        <a:ext cx="6990048" cy="702655"/>
      </dsp:txXfrm>
    </dsp:sp>
    <dsp:sp modelId="{D9B78D20-64F4-4250-8B5A-ADFAA9B9B1DD}">
      <dsp:nvSpPr>
        <dsp:cNvPr id="0" name=""/>
        <dsp:cNvSpPr/>
      </dsp:nvSpPr>
      <dsp:spPr>
        <a:xfrm>
          <a:off x="76854" y="263312"/>
          <a:ext cx="878318" cy="8783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71014-532B-4D2F-9CBC-45F95CB5C0B6}">
      <dsp:nvSpPr>
        <dsp:cNvPr id="0" name=""/>
        <dsp:cNvSpPr/>
      </dsp:nvSpPr>
      <dsp:spPr>
        <a:xfrm>
          <a:off x="918861" y="1405310"/>
          <a:ext cx="6587200" cy="702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773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Gerenciamento de sistemas legados</a:t>
          </a:r>
        </a:p>
      </dsp:txBody>
      <dsp:txXfrm>
        <a:off x="918861" y="1405310"/>
        <a:ext cx="6587200" cy="702655"/>
      </dsp:txXfrm>
    </dsp:sp>
    <dsp:sp modelId="{3681790A-D74E-41C6-852F-5EAFE6D5F526}">
      <dsp:nvSpPr>
        <dsp:cNvPr id="0" name=""/>
        <dsp:cNvSpPr/>
      </dsp:nvSpPr>
      <dsp:spPr>
        <a:xfrm>
          <a:off x="479702" y="1317478"/>
          <a:ext cx="878318" cy="8783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CD6D0-5BA7-4D33-B95B-35E7466E271B}">
      <dsp:nvSpPr>
        <dsp:cNvPr id="0" name=""/>
        <dsp:cNvSpPr/>
      </dsp:nvSpPr>
      <dsp:spPr>
        <a:xfrm>
          <a:off x="918861" y="2459475"/>
          <a:ext cx="6587200" cy="702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773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Engenharia reversa</a:t>
          </a:r>
        </a:p>
      </dsp:txBody>
      <dsp:txXfrm>
        <a:off x="918861" y="2459475"/>
        <a:ext cx="6587200" cy="702655"/>
      </dsp:txXfrm>
    </dsp:sp>
    <dsp:sp modelId="{06724AB8-676F-43DE-AD55-FA9005581621}">
      <dsp:nvSpPr>
        <dsp:cNvPr id="0" name=""/>
        <dsp:cNvSpPr/>
      </dsp:nvSpPr>
      <dsp:spPr>
        <a:xfrm>
          <a:off x="479702" y="2371643"/>
          <a:ext cx="878318" cy="8783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ACCEC-3565-4D31-B233-092BEBC4C7C0}">
      <dsp:nvSpPr>
        <dsp:cNvPr id="0" name=""/>
        <dsp:cNvSpPr/>
      </dsp:nvSpPr>
      <dsp:spPr>
        <a:xfrm>
          <a:off x="516013" y="3513641"/>
          <a:ext cx="6990048" cy="702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773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Refatoração</a:t>
          </a:r>
        </a:p>
      </dsp:txBody>
      <dsp:txXfrm>
        <a:off x="516013" y="3513641"/>
        <a:ext cx="6990048" cy="702655"/>
      </dsp:txXfrm>
    </dsp:sp>
    <dsp:sp modelId="{B034C467-8AF5-4C83-B9A2-752C0CD57D32}">
      <dsp:nvSpPr>
        <dsp:cNvPr id="0" name=""/>
        <dsp:cNvSpPr/>
      </dsp:nvSpPr>
      <dsp:spPr>
        <a:xfrm>
          <a:off x="76854" y="3425809"/>
          <a:ext cx="878318" cy="8783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906FE-7D3A-49C2-B86D-27EDD4C59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144D66-0217-4F70-81BD-67CC606E1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CA4612-C5F7-413B-87A1-8A27A2A0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FE5A-077C-4EE4-9E38-247DC093ADF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C668-1348-4A06-89F1-B766C49F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C78431-9CA2-472C-80A5-B6389617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4DA8-3E72-41EC-A8A8-28C390822B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83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9EA29-3182-47A9-9456-58AB9137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6B5005-6767-4C8D-A6EB-6AF7B580D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2B5CEE-37FE-4E0F-AC9C-D5B2DB15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FE5A-077C-4EE4-9E38-247DC093ADF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F77D04-EB1F-42F1-B49A-CB066B7F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4269D5-6B22-47E4-99B5-1E2D8CA6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4DA8-3E72-41EC-A8A8-28C390822B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88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E5060E-E505-4322-BF58-2A2AD5D72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A4CFCE-4EC9-4C7D-989E-6D07B9404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70BCA3-A7F3-4351-8D48-6DEC94D2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FE5A-077C-4EE4-9E38-247DC093ADF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181E59-7050-4317-8075-2F956D17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C8B031-31FF-4195-9A70-21EA7748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4DA8-3E72-41EC-A8A8-28C390822B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12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8EDB-2788-4CFC-84D5-167CDF10A7C4}" type="datetimeFigureOut">
              <a:rPr lang="pt-BR" smtClean="0"/>
              <a:t>27/11/2023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5D60-3BB7-4F02-BE2E-2CEB7B0DC9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2951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8EDB-2788-4CFC-84D5-167CDF10A7C4}" type="datetimeFigureOut">
              <a:rPr lang="pt-BR" smtClean="0"/>
              <a:t>27/11/2023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5D60-3BB7-4F02-BE2E-2CEB7B0DC9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268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8EDB-2788-4CFC-84D5-167CDF10A7C4}" type="datetimeFigureOut">
              <a:rPr lang="pt-BR" smtClean="0"/>
              <a:t>27/11/2023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5D60-3BB7-4F02-BE2E-2CEB7B0DC9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9924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8EDB-2788-4CFC-84D5-167CDF10A7C4}" type="datetimeFigureOut">
              <a:rPr lang="pt-BR" smtClean="0"/>
              <a:t>27/11/2023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5D60-3BB7-4F02-BE2E-2CEB7B0DC9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6986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8EDB-2788-4CFC-84D5-167CDF10A7C4}" type="datetimeFigureOut">
              <a:rPr lang="pt-BR" smtClean="0"/>
              <a:t>27/11/2023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5D60-3BB7-4F02-BE2E-2CEB7B0DC9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8053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8EDB-2788-4CFC-84D5-167CDF10A7C4}" type="datetimeFigureOut">
              <a:rPr lang="pt-BR" smtClean="0"/>
              <a:t>27/11/2023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5D60-3BB7-4F02-BE2E-2CEB7B0DC9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343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8EDB-2788-4CFC-84D5-167CDF10A7C4}" type="datetimeFigureOut">
              <a:rPr lang="pt-BR" smtClean="0"/>
              <a:t>27/11/2023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5D60-3BB7-4F02-BE2E-2CEB7B0DC9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06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8EDB-2788-4CFC-84D5-167CDF10A7C4}" type="datetimeFigureOut">
              <a:rPr lang="pt-BR" smtClean="0"/>
              <a:t>27/11/2023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5D60-3BB7-4F02-BE2E-2CEB7B0DC9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431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645BC-B069-4780-9B8C-81E9013F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403FA0-90BD-43C4-AAE0-93D15D54F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47DE99-ED22-4996-93A2-95BEE40D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FE5A-077C-4EE4-9E38-247DC093ADF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5DCC7B-301A-4251-8DDC-8DE5F08E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202FBF-8DD2-4977-A9EA-9E0D63D3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4DA8-3E72-41EC-A8A8-28C390822B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795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8EDB-2788-4CFC-84D5-167CDF10A7C4}" type="datetimeFigureOut">
              <a:rPr lang="pt-BR" smtClean="0"/>
              <a:t>27/11/2023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5D60-3BB7-4F02-BE2E-2CEB7B0DC9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111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8EDB-2788-4CFC-84D5-167CDF10A7C4}" type="datetimeFigureOut">
              <a:rPr lang="pt-BR" smtClean="0"/>
              <a:t>27/11/2023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5D60-3BB7-4F02-BE2E-2CEB7B0DC9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3758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8EDB-2788-4CFC-84D5-167CDF10A7C4}" type="datetimeFigureOut">
              <a:rPr lang="pt-BR" smtClean="0"/>
              <a:t>27/11/2023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5D60-3BB7-4F02-BE2E-2CEB7B0DC9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76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BFCE3-160C-47FC-95FA-8195E3DA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4B09E9-FD65-4D4F-96D8-0676B051B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F85131-E6B8-40C2-9F5B-4784A0ED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FE5A-077C-4EE4-9E38-247DC093ADF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FFA7F7-CD73-4B4D-ACCE-EAB1A457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B9F74A-7F78-481F-8ADE-1F9154A8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4DA8-3E72-41EC-A8A8-28C390822B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0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DC5E3-2AD4-484E-A570-DFBF13F6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8F49A8-20A8-4F09-B7AF-514E66BE5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E9B6F5-D15C-4F30-B2F9-5C00EE6A5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47481C-E46D-4A1C-8B9A-2042DFD9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FE5A-077C-4EE4-9E38-247DC093ADF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ECB3EF-E2F9-4BEB-A5E5-F3E87B4E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64302A-9F78-4596-8F12-246A396A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4DA8-3E72-41EC-A8A8-28C390822B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56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2E6DB-FA47-4D19-98C8-39E9542E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B3BF36-D32D-405C-B6C1-BD4D7A3CB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D97D0C-02A3-4908-B2E8-0813E924D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9D852F-6766-4A63-A157-63FEEB708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ED852D-3FF2-4EF8-BB11-F0F0ECE8A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CE60D4-4CC1-4549-9691-7F4864F4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FE5A-077C-4EE4-9E38-247DC093ADF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F489D6-A094-4C83-83B7-3C426636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B03634-4297-4CDD-9929-B42949A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4DA8-3E72-41EC-A8A8-28C390822B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3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356E6-C07C-40DC-9B4C-F9FAF3CD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C79D85-9326-437D-A212-7BFD022B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FE5A-077C-4EE4-9E38-247DC093ADF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97DD22-A305-4FF0-B172-7DD16BC3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1B5290-1E8E-40D6-AF70-A054592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4DA8-3E72-41EC-A8A8-28C390822B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4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AF617E-EC25-4582-B17F-84D24AD1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FE5A-077C-4EE4-9E38-247DC093ADF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C068048-3A10-4623-B2C5-C8DB8872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773DFC-5654-43B8-A385-195428BD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4DA8-3E72-41EC-A8A8-28C390822B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55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E270F-44DD-41C5-983B-9F21D5FD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C402DE-CDAA-421C-8C44-6E47E4AFE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850E32-AE61-4C70-96E6-18F7F27C1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6773F5-52FA-46B7-B619-8A7BD37D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FE5A-077C-4EE4-9E38-247DC093ADF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CB5108-2748-4593-9ACC-8CB8E13A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C5F013-4234-455E-96A9-5293B032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4DA8-3E72-41EC-A8A8-28C390822B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8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10A3C-4B4F-4995-81F8-D2E36A54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502F40D-7E5F-40B0-830A-6E92117FF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732AEE-240F-445B-B491-2B1FB5F23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C82FB6-A14E-44CA-B1B0-3942C378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FE5A-077C-4EE4-9E38-247DC093ADF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690325-E71E-4D46-A4D6-5A6E0A95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A6952A-A765-4E09-A005-4955835F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4DA8-3E72-41EC-A8A8-28C390822B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42DAEDF-4BCB-4D2D-BDE4-535BA9CD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B2A4D0-E95B-40B1-A658-C0C1E04C3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0FD3B0-82FD-4DD3-A5CA-CF06B3E7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6FE5A-077C-4EE4-9E38-247DC093ADF8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190AF5-6C08-4177-99F4-AA2CCC050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D03019-5818-4443-A428-1C35E7BDD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4DA8-3E72-41EC-A8A8-28C390822B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71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78EDB-2788-4CFC-84D5-167CDF10A7C4}" type="datetimeFigureOut">
              <a:rPr lang="pt-BR" smtClean="0"/>
              <a:t>27/11/2023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A5D60-3BB7-4F02-BE2E-2CEB7B0DC9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76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3DAFE97-5D23-419A-9B75-81D4C9599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8387" y="2043663"/>
            <a:ext cx="7105337" cy="2031055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</a:rPr>
              <a:t>Engenharia de Software</a:t>
            </a:r>
            <a:br>
              <a:rPr lang="pt-BR" sz="4200" dirty="0">
                <a:solidFill>
                  <a:srgbClr val="FFFFFF"/>
                </a:solidFill>
              </a:rPr>
            </a:br>
            <a:br>
              <a:rPr lang="pt-BR" sz="4200" dirty="0">
                <a:solidFill>
                  <a:srgbClr val="FFFFFF"/>
                </a:solidFill>
              </a:rPr>
            </a:br>
            <a:r>
              <a:rPr lang="pt-BR" sz="4200" dirty="0">
                <a:solidFill>
                  <a:srgbClr val="FFFFFF"/>
                </a:solidFill>
              </a:rPr>
              <a:t>Manutenção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B5EDCB-B166-44B1-A13D-5BB783CC1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7" y="4074718"/>
            <a:ext cx="6188573" cy="946987"/>
          </a:xfrm>
        </p:spPr>
        <p:txBody>
          <a:bodyPr>
            <a:normAutofit lnSpcReduction="10000"/>
          </a:bodyPr>
          <a:lstStyle/>
          <a:p>
            <a:endParaRPr lang="pt-BR" sz="800" dirty="0">
              <a:solidFill>
                <a:srgbClr val="FFFFFF"/>
              </a:solidFill>
            </a:endParaRPr>
          </a:p>
          <a:p>
            <a:endParaRPr lang="pt-BR" sz="800" dirty="0">
              <a:solidFill>
                <a:srgbClr val="FFFFFF"/>
              </a:solidFill>
            </a:endParaRPr>
          </a:p>
          <a:p>
            <a:r>
              <a:rPr lang="pt-BR" sz="2800" dirty="0">
                <a:solidFill>
                  <a:srgbClr val="FFFFFF"/>
                </a:solidFill>
              </a:rPr>
              <a:t>Profa. Patricia Rucker de Bassi</a:t>
            </a:r>
          </a:p>
        </p:txBody>
      </p:sp>
    </p:spTree>
    <p:extLst>
      <p:ext uri="{BB962C8B-B14F-4D97-AF65-F5344CB8AC3E}">
        <p14:creationId xmlns:p14="http://schemas.microsoft.com/office/powerpoint/2010/main" val="321421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749C6-B3E9-4760-9D20-05F06EDF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r>
              <a:rPr lang="pt-BR" dirty="0"/>
              <a:t>Tipos de manutenção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D9A7A-EBB5-46A8-94E0-6EB2698A9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21"/>
            <a:ext cx="10515600" cy="5220999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Conforme a necessidade da manutenção:</a:t>
            </a:r>
          </a:p>
          <a:p>
            <a:pPr lvl="1"/>
            <a:r>
              <a:rPr lang="pt-BR" dirty="0"/>
              <a:t>Correção de defeitos ou </a:t>
            </a:r>
            <a:r>
              <a:rPr lang="pt-BR" dirty="0">
                <a:solidFill>
                  <a:srgbClr val="FFC000"/>
                </a:solidFill>
              </a:rPr>
              <a:t>manutenção corretiva</a:t>
            </a:r>
          </a:p>
          <a:p>
            <a:pPr lvl="2"/>
            <a:r>
              <a:rPr lang="pt-BR" dirty="0"/>
              <a:t>Correção de erros observados durante a fase de operação </a:t>
            </a:r>
          </a:p>
          <a:p>
            <a:pPr lvl="2"/>
            <a:r>
              <a:rPr lang="pt-BR" dirty="0"/>
              <a:t>Retrabalho da equipe de desenvolvimento gerando custos adicionais ao projeto</a:t>
            </a:r>
          </a:p>
          <a:p>
            <a:pPr lvl="2"/>
            <a:r>
              <a:rPr lang="pt-BR" dirty="0"/>
              <a:t>Os mais caros são os referentes à má interpretação dos requisitos</a:t>
            </a:r>
          </a:p>
          <a:p>
            <a:pPr lvl="1"/>
            <a:r>
              <a:rPr lang="pt-BR" dirty="0"/>
              <a:t>Adaptação ambiental ou </a:t>
            </a:r>
            <a:r>
              <a:rPr lang="pt-BR" dirty="0">
                <a:solidFill>
                  <a:srgbClr val="FFC000"/>
                </a:solidFill>
              </a:rPr>
              <a:t>manutenção adaptativa</a:t>
            </a:r>
          </a:p>
          <a:p>
            <a:pPr lvl="2"/>
            <a:r>
              <a:rPr lang="pt-BR" dirty="0"/>
              <a:t>Correções para que possa ser executado sobre o novo ambiente</a:t>
            </a:r>
          </a:p>
          <a:p>
            <a:pPr lvl="3"/>
            <a:r>
              <a:rPr lang="pt-BR" dirty="0"/>
              <a:t>Hardware, plataforma do sistema operacional ou alteração de um software de apoio</a:t>
            </a:r>
          </a:p>
          <a:p>
            <a:pPr lvl="1"/>
            <a:r>
              <a:rPr lang="pt-BR" dirty="0"/>
              <a:t>Adição de novas funcionalidades ou  </a:t>
            </a:r>
            <a:r>
              <a:rPr lang="pt-BR" dirty="0">
                <a:solidFill>
                  <a:srgbClr val="FFC000"/>
                </a:solidFill>
              </a:rPr>
              <a:t>manutenção de aperfeiçoamento</a:t>
            </a:r>
          </a:p>
          <a:p>
            <a:pPr lvl="2"/>
            <a:r>
              <a:rPr lang="pt-BR" dirty="0"/>
              <a:t>Resposta às mudanças organizacionais e de negócio</a:t>
            </a:r>
          </a:p>
          <a:p>
            <a:pPr lvl="2"/>
            <a:r>
              <a:rPr lang="pt-BR" dirty="0"/>
              <a:t>Evolução do software para atender às necessidades do cliente/usuário</a:t>
            </a:r>
          </a:p>
          <a:p>
            <a:pPr lvl="2"/>
            <a:endParaRPr lang="pt-BR" dirty="0"/>
          </a:p>
          <a:p>
            <a:r>
              <a:rPr lang="pt-BR" dirty="0"/>
              <a:t>Categoria de manutenção:</a:t>
            </a:r>
          </a:p>
          <a:p>
            <a:pPr lvl="1"/>
            <a:r>
              <a:rPr lang="pt-BR" dirty="0">
                <a:solidFill>
                  <a:srgbClr val="FFC000"/>
                </a:solidFill>
              </a:rPr>
              <a:t>Proativa</a:t>
            </a:r>
            <a:r>
              <a:rPr lang="pt-BR" dirty="0"/>
              <a:t> é preventiva e de aperfeiçoamento do software</a:t>
            </a:r>
          </a:p>
          <a:p>
            <a:pPr lvl="1"/>
            <a:r>
              <a:rPr lang="pt-BR" dirty="0">
                <a:solidFill>
                  <a:srgbClr val="FFC000"/>
                </a:solidFill>
              </a:rPr>
              <a:t>Reativa</a:t>
            </a:r>
            <a:r>
              <a:rPr lang="pt-BR" dirty="0"/>
              <a:t> é corretiva e adaptativa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443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CF683-91A8-429D-A238-B21A0759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manutenção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B5170D7-5BFD-48AA-94E2-DA8531525D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26551" y="2279737"/>
            <a:ext cx="3497491" cy="3257590"/>
          </a:xfrm>
        </p:spPr>
      </p:pic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7764ED5-964E-4A2A-BAC0-7F451C93E8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/>
              <a:t>Correção de defeitos ou </a:t>
            </a:r>
            <a:r>
              <a:rPr lang="pt-BR" dirty="0">
                <a:solidFill>
                  <a:srgbClr val="FFC000"/>
                </a:solidFill>
              </a:rPr>
              <a:t>manutenção corretiva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Adaptação ambiental ou </a:t>
            </a:r>
            <a:r>
              <a:rPr lang="pt-BR" dirty="0">
                <a:solidFill>
                  <a:srgbClr val="FFC000"/>
                </a:solidFill>
              </a:rPr>
              <a:t>manutenção adaptativa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Adição de novas funcionalidades ou  </a:t>
            </a:r>
            <a:r>
              <a:rPr lang="pt-BR" dirty="0">
                <a:solidFill>
                  <a:srgbClr val="FFC000"/>
                </a:solidFill>
              </a:rPr>
              <a:t>manutenção de aperfeiçoamento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267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A5D1CCB-6722-4367-8FDD-35272BE3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/>
          <a:lstStyle/>
          <a:p>
            <a:r>
              <a:rPr lang="pt-BR" dirty="0"/>
              <a:t>Processos de manutenção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463602-59CB-4538-A8C7-8CDC472D1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9382" y="1620982"/>
            <a:ext cx="5424054" cy="4555981"/>
          </a:xfrm>
        </p:spPr>
        <p:txBody>
          <a:bodyPr/>
          <a:lstStyle/>
          <a:p>
            <a:r>
              <a:rPr lang="pt-BR" dirty="0"/>
              <a:t>São cíclicos e continuam durante todo o ciclo de desenvolvimento de vida de um sistema:</a:t>
            </a:r>
          </a:p>
          <a:p>
            <a:pPr lvl="1"/>
            <a:r>
              <a:rPr lang="pt-BR" dirty="0"/>
              <a:t>Requisitos existentes mas não implementados </a:t>
            </a:r>
          </a:p>
          <a:p>
            <a:pPr lvl="1"/>
            <a:r>
              <a:rPr lang="pt-BR" dirty="0"/>
              <a:t>Solicitação de novos requisitos</a:t>
            </a:r>
          </a:p>
          <a:p>
            <a:pPr lvl="1"/>
            <a:r>
              <a:rPr lang="pt-BR" dirty="0"/>
              <a:t>Relatórios de bugs do sistema apontado pelos usuários</a:t>
            </a:r>
          </a:p>
          <a:p>
            <a:pPr lvl="1"/>
            <a:r>
              <a:rPr lang="pt-BR" dirty="0"/>
              <a:t>Novas ideias para melhoria do sistema – evolução 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CDF739ED-E16A-4F62-95B0-BC3BD9FAF7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9974" y="1620982"/>
            <a:ext cx="5010797" cy="3595788"/>
          </a:xfrm>
        </p:spPr>
      </p:pic>
    </p:spTree>
    <p:extLst>
      <p:ext uri="{BB962C8B-B14F-4D97-AF65-F5344CB8AC3E}">
        <p14:creationId xmlns:p14="http://schemas.microsoft.com/office/powerpoint/2010/main" val="2110417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1CEB49B-199C-43BC-B2FD-79EA19AC3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Situações a serem gerenciadas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1015B2-2A0A-4820-8256-30FAD2E0D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pt-BR" dirty="0"/>
              <a:t>Esforço de análise e adaptação</a:t>
            </a:r>
          </a:p>
          <a:p>
            <a:pPr lvl="1"/>
            <a:r>
              <a:rPr lang="pt-BR" dirty="0"/>
              <a:t>Código-fonte</a:t>
            </a:r>
          </a:p>
          <a:p>
            <a:pPr lvl="1"/>
            <a:r>
              <a:rPr lang="pt-BR" dirty="0"/>
              <a:t>Documentação associada</a:t>
            </a:r>
          </a:p>
          <a:p>
            <a:r>
              <a:rPr lang="pt-BR" dirty="0"/>
              <a:t>Verificação </a:t>
            </a:r>
          </a:p>
          <a:p>
            <a:r>
              <a:rPr lang="pt-BR" dirty="0"/>
              <a:t>Validação</a:t>
            </a:r>
          </a:p>
          <a:p>
            <a:r>
              <a:rPr lang="pt-BR" dirty="0"/>
              <a:t>Adaptação</a:t>
            </a:r>
          </a:p>
          <a:p>
            <a:pPr lvl="1"/>
            <a:r>
              <a:rPr lang="pt-BR" dirty="0"/>
              <a:t>Impacto</a:t>
            </a:r>
          </a:p>
          <a:p>
            <a:pPr lvl="1"/>
            <a:r>
              <a:rPr lang="pt-BR" dirty="0"/>
              <a:t>Nova versão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965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FD430-ED11-4338-922E-2EF1575E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rmAutofit fontScale="90000"/>
          </a:bodyPr>
          <a:lstStyle/>
          <a:p>
            <a:r>
              <a:rPr lang="pt-BR" dirty="0"/>
              <a:t>Processo de evolução/manutenção do software</a:t>
            </a:r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CAF84284-F879-4181-904B-E62DA5179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1573730"/>
            <a:ext cx="5298131" cy="4372773"/>
          </a:xfrm>
        </p:spPr>
      </p:pic>
    </p:spTree>
    <p:extLst>
      <p:ext uri="{BB962C8B-B14F-4D97-AF65-F5344CB8AC3E}">
        <p14:creationId xmlns:p14="http://schemas.microsoft.com/office/powerpoint/2010/main" val="3910711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401C8-9E5F-4F00-845E-1CF20B169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602"/>
          </a:xfrm>
        </p:spPr>
        <p:txBody>
          <a:bodyPr>
            <a:normAutofit fontScale="90000"/>
          </a:bodyPr>
          <a:lstStyle/>
          <a:p>
            <a:r>
              <a:rPr lang="pt-BR" dirty="0"/>
              <a:t>Processo de evolução/manutenção do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126191-1490-42E7-A48E-84614D90C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728"/>
            <a:ext cx="10515600" cy="472223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Custo e impacto</a:t>
            </a:r>
          </a:p>
          <a:p>
            <a:pPr lvl="1"/>
            <a:r>
              <a:rPr lang="pt-BR" dirty="0"/>
              <a:t>O quanto o sistema é afetado pelas mudanças</a:t>
            </a:r>
          </a:p>
          <a:p>
            <a:pPr lvl="1"/>
            <a:r>
              <a:rPr lang="pt-BR" dirty="0"/>
              <a:t>Quanto irá custar para implementar</a:t>
            </a:r>
          </a:p>
          <a:p>
            <a:pPr lvl="1"/>
            <a:r>
              <a:rPr lang="pt-BR" dirty="0"/>
              <a:t>Mudanças aceitas </a:t>
            </a:r>
            <a:r>
              <a:rPr lang="pt-BR" dirty="0">
                <a:sym typeface="Wingdings" panose="05000000000000000000" pitchFamily="2" charset="2"/>
              </a:rPr>
              <a:t> planejamento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Planejamento</a:t>
            </a:r>
          </a:p>
          <a:p>
            <a:pPr lvl="1"/>
            <a:r>
              <a:rPr lang="pt-BR" dirty="0"/>
              <a:t>Definir o tipo da manutenção </a:t>
            </a:r>
          </a:p>
          <a:p>
            <a:pPr lvl="1"/>
            <a:r>
              <a:rPr lang="pt-BR" dirty="0"/>
              <a:t>Mudanças são implementadas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Nova versão ou release </a:t>
            </a:r>
          </a:p>
          <a:p>
            <a:pPr lvl="1"/>
            <a:endParaRPr lang="pt-BR" dirty="0"/>
          </a:p>
          <a:p>
            <a:r>
              <a:rPr lang="pt-BR" dirty="0"/>
              <a:t>Planejamento</a:t>
            </a:r>
          </a:p>
          <a:p>
            <a:pPr lvl="1"/>
            <a:r>
              <a:rPr lang="pt-BR" dirty="0"/>
              <a:t>Migração </a:t>
            </a:r>
          </a:p>
          <a:p>
            <a:pPr lvl="1"/>
            <a:r>
              <a:rPr lang="pt-BR" dirty="0"/>
              <a:t>Descontinuidade</a:t>
            </a:r>
          </a:p>
        </p:txBody>
      </p:sp>
    </p:spTree>
    <p:extLst>
      <p:ext uri="{BB962C8B-B14F-4D97-AF65-F5344CB8AC3E}">
        <p14:creationId xmlns:p14="http://schemas.microsoft.com/office/powerpoint/2010/main" val="2203571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DB049-BCB9-4C2F-A044-7C9B2576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748"/>
          </a:xfrm>
        </p:spPr>
        <p:txBody>
          <a:bodyPr>
            <a:normAutofit fontScale="90000"/>
          </a:bodyPr>
          <a:lstStyle/>
          <a:p>
            <a:r>
              <a:rPr lang="pt-BR" dirty="0"/>
              <a:t>Técnicas para manutenção 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BD1A5B7-E7F6-4827-AA81-63E2CA995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1915673"/>
              </p:ext>
            </p:extLst>
          </p:nvPr>
        </p:nvGraphicFramePr>
        <p:xfrm>
          <a:off x="2590800" y="1570892"/>
          <a:ext cx="7569200" cy="4567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1011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DB049-BCB9-4C2F-A044-7C9B2576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748"/>
          </a:xfrm>
        </p:spPr>
        <p:txBody>
          <a:bodyPr>
            <a:normAutofit fontScale="90000"/>
          </a:bodyPr>
          <a:lstStyle/>
          <a:p>
            <a:r>
              <a:rPr lang="pt-BR" dirty="0"/>
              <a:t>Técnicas para manutenção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7A1AFA-C3BC-46AC-8AC5-58092EC99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945"/>
            <a:ext cx="10515600" cy="474301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Reengenharia de software</a:t>
            </a:r>
          </a:p>
          <a:p>
            <a:pPr lvl="1"/>
            <a:r>
              <a:rPr lang="pt-BR" dirty="0"/>
              <a:t>Reconstrução de um sistema a partir de sua documentação e exame	</a:t>
            </a:r>
          </a:p>
          <a:p>
            <a:pPr lvl="2"/>
            <a:r>
              <a:rPr lang="pt-BR" dirty="0"/>
              <a:t>Sem alterar as funcionalidades</a:t>
            </a:r>
          </a:p>
          <a:p>
            <a:pPr lvl="2"/>
            <a:r>
              <a:rPr lang="pt-BR" dirty="0"/>
              <a:t>Melhorando a qualidade</a:t>
            </a:r>
          </a:p>
          <a:p>
            <a:pPr lvl="1"/>
            <a:r>
              <a:rPr lang="pt-BR" dirty="0"/>
              <a:t>Em caso de sistemas legados e com documentação confusa</a:t>
            </a:r>
          </a:p>
          <a:p>
            <a:pPr lvl="1"/>
            <a:r>
              <a:rPr lang="pt-BR" dirty="0"/>
              <a:t>Pode ser de programas ou de dados</a:t>
            </a:r>
          </a:p>
          <a:p>
            <a:pPr lvl="1"/>
            <a:endParaRPr lang="pt-BR" dirty="0"/>
          </a:p>
          <a:p>
            <a:r>
              <a:rPr lang="pt-BR" dirty="0"/>
              <a:t>Gerenciamento de sistemas legados</a:t>
            </a:r>
          </a:p>
          <a:p>
            <a:pPr lvl="1"/>
            <a:r>
              <a:rPr lang="pt-BR" dirty="0"/>
              <a:t>Precisam ser ampliados e adaptados à necessidade do negócio</a:t>
            </a:r>
          </a:p>
          <a:p>
            <a:pPr lvl="1"/>
            <a:r>
              <a:rPr lang="pt-BR" dirty="0"/>
              <a:t>Normalmente são sistemas críticos</a:t>
            </a:r>
          </a:p>
          <a:p>
            <a:pPr lvl="2"/>
            <a:r>
              <a:rPr lang="pt-BR" dirty="0"/>
              <a:t>Descartar – não contribui mais com o negócio</a:t>
            </a:r>
          </a:p>
          <a:p>
            <a:pPr lvl="2"/>
            <a:r>
              <a:rPr lang="pt-BR" dirty="0"/>
              <a:t>Manutenção regular – ainda é necessário e está estável</a:t>
            </a:r>
          </a:p>
          <a:p>
            <a:pPr lvl="2"/>
            <a:r>
              <a:rPr lang="pt-BR" dirty="0"/>
              <a:t>Reestruturar – desenvolver novos componentes</a:t>
            </a:r>
          </a:p>
          <a:p>
            <a:pPr lvl="2"/>
            <a:r>
              <a:rPr lang="pt-BR" dirty="0"/>
              <a:t>Substituir – não pode mais continuar operando</a:t>
            </a:r>
          </a:p>
        </p:txBody>
      </p:sp>
    </p:spTree>
    <p:extLst>
      <p:ext uri="{BB962C8B-B14F-4D97-AF65-F5344CB8AC3E}">
        <p14:creationId xmlns:p14="http://schemas.microsoft.com/office/powerpoint/2010/main" val="1320779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DB049-BCB9-4C2F-A044-7C9B2576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748"/>
          </a:xfrm>
        </p:spPr>
        <p:txBody>
          <a:bodyPr>
            <a:normAutofit fontScale="90000"/>
          </a:bodyPr>
          <a:lstStyle/>
          <a:p>
            <a:r>
              <a:rPr lang="pt-BR" dirty="0"/>
              <a:t>Técnicas para manutenção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7A1AFA-C3BC-46AC-8AC5-58092EC99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7"/>
            <a:ext cx="10515600" cy="4950836"/>
          </a:xfrm>
        </p:spPr>
        <p:txBody>
          <a:bodyPr>
            <a:normAutofit/>
          </a:bodyPr>
          <a:lstStyle/>
          <a:p>
            <a:r>
              <a:rPr lang="pt-BR" dirty="0"/>
              <a:t>Engenharia reversa</a:t>
            </a:r>
          </a:p>
          <a:p>
            <a:pPr lvl="1"/>
            <a:r>
              <a:rPr lang="pt-BR" dirty="0"/>
              <a:t>Análise de software para </a:t>
            </a:r>
          </a:p>
          <a:p>
            <a:pPr lvl="2"/>
            <a:r>
              <a:rPr lang="pt-BR" dirty="0"/>
              <a:t>identificar os componentes e suas inter-relações e</a:t>
            </a:r>
          </a:p>
          <a:p>
            <a:pPr lvl="2"/>
            <a:r>
              <a:rPr lang="pt-BR" dirty="0"/>
              <a:t>criar representações do software sob outra forma ou </a:t>
            </a:r>
          </a:p>
          <a:p>
            <a:pPr lvl="2"/>
            <a:r>
              <a:rPr lang="pt-BR" dirty="0"/>
              <a:t>em níveis mais abstratos de representação. </a:t>
            </a:r>
          </a:p>
          <a:p>
            <a:pPr lvl="1"/>
            <a:r>
              <a:rPr lang="pt-BR" dirty="0"/>
              <a:t>Analisar o sistema antigo com o objetivo de adaptá-lo à realidade atual, adicionando novas funcionalidades para atender aos usuários.</a:t>
            </a:r>
          </a:p>
          <a:p>
            <a:pPr lvl="1"/>
            <a:r>
              <a:rPr lang="pt-BR" dirty="0"/>
              <a:t>Engenharia reversa é um subconjunto da reengenharia de software</a:t>
            </a:r>
          </a:p>
          <a:p>
            <a:pPr lvl="1"/>
            <a:r>
              <a:rPr lang="pt-BR" dirty="0"/>
              <a:t>Recuperação do projeto para auxiliar em manutenções futuras</a:t>
            </a:r>
          </a:p>
          <a:p>
            <a:pPr lvl="1"/>
            <a:r>
              <a:rPr lang="pt-BR" dirty="0"/>
              <a:t>É interessante após algum tempo de manutenções realizadas e com o aumento do custo da manutenção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7304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DB049-BCB9-4C2F-A044-7C9B2576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748"/>
          </a:xfrm>
        </p:spPr>
        <p:txBody>
          <a:bodyPr>
            <a:normAutofit fontScale="90000"/>
          </a:bodyPr>
          <a:lstStyle/>
          <a:p>
            <a:r>
              <a:rPr lang="pt-BR" dirty="0"/>
              <a:t>Técnicas para manutenção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7A1AFA-C3BC-46AC-8AC5-58092EC99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7"/>
            <a:ext cx="10515600" cy="495083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Refatoração</a:t>
            </a:r>
          </a:p>
          <a:p>
            <a:pPr lvl="1"/>
            <a:r>
              <a:rPr lang="pt-BR" dirty="0"/>
              <a:t>Processo de fazer melhorias em um programa para diminuir a degradação gradual resultante de mudanças </a:t>
            </a:r>
          </a:p>
          <a:p>
            <a:pPr lvl="1"/>
            <a:r>
              <a:rPr lang="pt-BR" dirty="0"/>
              <a:t>Pode ser um processo contínuo de melhoria ao longo do processo de desenvolvimento e evolução do software para evitar a degradação do código, evitando aumentar os custos e dificuldade em futuras manutenções </a:t>
            </a:r>
          </a:p>
          <a:p>
            <a:pPr lvl="1"/>
            <a:r>
              <a:rPr lang="pt-BR" dirty="0"/>
              <a:t>Busca reduzir a complexidade e tornar o código mais compreensível. </a:t>
            </a:r>
          </a:p>
          <a:p>
            <a:pPr lvl="1"/>
            <a:r>
              <a:rPr lang="pt-BR" dirty="0"/>
              <a:t>“Maus cheiros” - </a:t>
            </a:r>
            <a:r>
              <a:rPr lang="pt-BR" i="1" dirty="0" err="1"/>
              <a:t>Code</a:t>
            </a:r>
            <a:r>
              <a:rPr lang="pt-BR" i="1" dirty="0"/>
              <a:t> </a:t>
            </a:r>
            <a:r>
              <a:rPr lang="pt-BR" i="1" dirty="0" err="1"/>
              <a:t>Smell</a:t>
            </a:r>
            <a:r>
              <a:rPr lang="pt-BR" i="1" dirty="0"/>
              <a:t> </a:t>
            </a:r>
            <a:r>
              <a:rPr lang="pt-BR" dirty="0"/>
              <a:t>e </a:t>
            </a:r>
            <a:r>
              <a:rPr lang="pt-BR" i="1" dirty="0" err="1"/>
              <a:t>Bad</a:t>
            </a:r>
            <a:r>
              <a:rPr lang="pt-BR" i="1" dirty="0"/>
              <a:t> </a:t>
            </a:r>
            <a:r>
              <a:rPr lang="pt-BR" i="1" dirty="0" err="1"/>
              <a:t>Code</a:t>
            </a:r>
            <a:r>
              <a:rPr lang="pt-BR" i="1" dirty="0"/>
              <a:t> </a:t>
            </a:r>
            <a:r>
              <a:rPr lang="pt-BR" i="1" dirty="0" err="1"/>
              <a:t>Smell</a:t>
            </a:r>
            <a:endParaRPr lang="pt-BR" i="1" dirty="0"/>
          </a:p>
          <a:p>
            <a:pPr lvl="2"/>
            <a:r>
              <a:rPr lang="pt-BR" dirty="0"/>
              <a:t>Código duplicado – ou semelhantes em diferentes partes do programa </a:t>
            </a:r>
            <a:r>
              <a:rPr lang="pt-BR" dirty="0">
                <a:sym typeface="Wingdings" panose="05000000000000000000" pitchFamily="2" charset="2"/>
              </a:rPr>
              <a:t> único método com reuso</a:t>
            </a:r>
            <a:endParaRPr lang="pt-BR" dirty="0"/>
          </a:p>
          <a:p>
            <a:pPr lvl="2"/>
            <a:r>
              <a:rPr lang="pt-BR" dirty="0"/>
              <a:t>Métodos longos – transformar em métodos mais curtos</a:t>
            </a:r>
          </a:p>
          <a:p>
            <a:pPr lvl="2"/>
            <a:r>
              <a:rPr lang="pt-BR" dirty="0"/>
              <a:t>Declarações switch (case) – para evitar duplicação e depender de valor fixo </a:t>
            </a:r>
            <a:r>
              <a:rPr lang="pt-BR" dirty="0">
                <a:sym typeface="Wingdings" panose="05000000000000000000" pitchFamily="2" charset="2"/>
              </a:rPr>
              <a:t> polimorfismo</a:t>
            </a:r>
            <a:endParaRPr lang="pt-BR" dirty="0"/>
          </a:p>
          <a:p>
            <a:pPr lvl="2"/>
            <a:r>
              <a:rPr lang="pt-BR" dirty="0"/>
              <a:t>Aglutinações dos dados – quando classes, parâmetros em métodos reiniciem de vários lugares do programa </a:t>
            </a:r>
            <a:r>
              <a:rPr lang="pt-BR" dirty="0">
                <a:sym typeface="Wingdings" panose="05000000000000000000" pitchFamily="2" charset="2"/>
              </a:rPr>
              <a:t> encapsulamento</a:t>
            </a:r>
            <a:endParaRPr lang="pt-BR" dirty="0"/>
          </a:p>
          <a:p>
            <a:pPr lvl="2"/>
            <a:r>
              <a:rPr lang="pt-BR" dirty="0"/>
              <a:t>Generalidades especulativas – uso de generalidades para necessidades futuras </a:t>
            </a:r>
            <a:r>
              <a:rPr lang="pt-BR" dirty="0">
                <a:sym typeface="Wingdings" panose="05000000000000000000" pitchFamily="2" charset="2"/>
              </a:rPr>
              <a:t> podem ser removidas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3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2C2176-40AD-45CB-AC66-D38139E2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B6EE18-F7E7-4D98-90A4-4612E97F2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lnSpcReduction="10000"/>
          </a:bodyPr>
          <a:lstStyle/>
          <a:p>
            <a:endParaRPr lang="pt-BR" sz="2200" dirty="0"/>
          </a:p>
          <a:p>
            <a:r>
              <a:rPr lang="pt-BR" sz="2200" dirty="0"/>
              <a:t>Visão das organizações:</a:t>
            </a:r>
          </a:p>
          <a:p>
            <a:pPr lvl="1"/>
            <a:r>
              <a:rPr lang="pt-BR" sz="2200" dirty="0"/>
              <a:t>Globalização</a:t>
            </a:r>
          </a:p>
          <a:p>
            <a:pPr lvl="1"/>
            <a:r>
              <a:rPr lang="pt-BR" sz="2200" dirty="0"/>
              <a:t>Concorrência</a:t>
            </a:r>
          </a:p>
          <a:p>
            <a:pPr lvl="1"/>
            <a:r>
              <a:rPr lang="pt-BR" sz="2200" dirty="0"/>
              <a:t>Manter-se competitiva</a:t>
            </a:r>
          </a:p>
          <a:p>
            <a:pPr lvl="1"/>
            <a:endParaRPr lang="pt-BR" sz="2200" dirty="0"/>
          </a:p>
          <a:p>
            <a:r>
              <a:rPr lang="pt-BR" sz="2200" dirty="0"/>
              <a:t>Consequências na Engenharia de software:</a:t>
            </a:r>
          </a:p>
          <a:p>
            <a:pPr lvl="1"/>
            <a:r>
              <a:rPr lang="pt-BR" sz="2200" dirty="0"/>
              <a:t>Mudanças nas regras de negócio</a:t>
            </a:r>
          </a:p>
          <a:p>
            <a:pPr lvl="1"/>
            <a:r>
              <a:rPr lang="pt-BR" sz="2200" dirty="0"/>
              <a:t>Mudanças nas estratégias organizacionais</a:t>
            </a:r>
          </a:p>
          <a:p>
            <a:pPr lvl="1"/>
            <a:r>
              <a:rPr lang="pt-BR" sz="2200" dirty="0"/>
              <a:t>Inserção de novas tecnologias</a:t>
            </a:r>
          </a:p>
          <a:p>
            <a:endParaRPr lang="pt-BR" sz="2200" dirty="0"/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26769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29FE6-A762-4212-9A02-192FCBA9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/>
          <a:lstStyle/>
          <a:p>
            <a:r>
              <a:rPr lang="pt-BR" dirty="0"/>
              <a:t>Engenharia de Software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2EDC4F1-6ABF-483E-A82F-D76FB4D53C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8431613"/>
              </p:ext>
            </p:extLst>
          </p:nvPr>
        </p:nvGraphicFramePr>
        <p:xfrm>
          <a:off x="688596" y="771455"/>
          <a:ext cx="10515599" cy="608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571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DA30F-070C-4284-A57D-F4A771F1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Conceito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59BA2D-6C6B-4B86-8408-F5823DB73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 atividade de manutenção de software é caracterizada pela </a:t>
            </a:r>
            <a:r>
              <a:rPr lang="pt-BR" dirty="0">
                <a:solidFill>
                  <a:srgbClr val="FFC000"/>
                </a:solidFill>
              </a:rPr>
              <a:t>modificação de um produto de software já entregue </a:t>
            </a:r>
            <a:r>
              <a:rPr lang="pt-BR" dirty="0"/>
              <a:t>ao cliente, para correção de eventuais erros, melhora em seu desempenho ou qualquer outro atributo, ou ainda para adaptação desse produto a um ambiente modificado.</a:t>
            </a:r>
          </a:p>
          <a:p>
            <a:pPr marL="0" indent="0">
              <a:buNone/>
            </a:pPr>
            <a:r>
              <a:rPr lang="pt-BR" sz="1000" dirty="0"/>
              <a:t>(IEEE, 2004)</a:t>
            </a:r>
          </a:p>
          <a:p>
            <a:endParaRPr lang="pt-BR" dirty="0"/>
          </a:p>
          <a:p>
            <a:r>
              <a:rPr lang="pt-BR" dirty="0"/>
              <a:t>Normalmente é a mais longa do ciclo de vida do produto de software.</a:t>
            </a:r>
          </a:p>
          <a:p>
            <a:r>
              <a:rPr lang="pt-BR" dirty="0"/>
              <a:t>Produtos de software podem mudar devido a </a:t>
            </a:r>
            <a:r>
              <a:rPr lang="pt-BR" dirty="0">
                <a:solidFill>
                  <a:srgbClr val="FFC000"/>
                </a:solidFill>
              </a:rPr>
              <a:t>ações corretivas </a:t>
            </a:r>
            <a:r>
              <a:rPr lang="pt-BR" dirty="0"/>
              <a:t>e </a:t>
            </a:r>
            <a:r>
              <a:rPr lang="pt-BR" dirty="0">
                <a:solidFill>
                  <a:srgbClr val="FFC000"/>
                </a:solidFill>
              </a:rPr>
              <a:t>não corretivas de software.</a:t>
            </a:r>
          </a:p>
          <a:p>
            <a:r>
              <a:rPr lang="pt-BR" dirty="0"/>
              <a:t>Pode ocorrer modificação em componentes existes e/ou desenvolvimento de novos componentes.</a:t>
            </a:r>
          </a:p>
          <a:p>
            <a:pPr marL="0" indent="0">
              <a:buNone/>
            </a:pPr>
            <a:r>
              <a:rPr lang="pt-BR" sz="1000" dirty="0"/>
              <a:t>(Sommerville, 2011)</a:t>
            </a:r>
          </a:p>
        </p:txBody>
      </p:sp>
    </p:spTree>
    <p:extLst>
      <p:ext uri="{BB962C8B-B14F-4D97-AF65-F5344CB8AC3E}">
        <p14:creationId xmlns:p14="http://schemas.microsoft.com/office/powerpoint/2010/main" val="209183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52F68-DB06-4E48-94FA-081F684D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257"/>
          </a:xfrm>
        </p:spPr>
        <p:txBody>
          <a:bodyPr/>
          <a:lstStyle/>
          <a:p>
            <a:r>
              <a:rPr lang="pt-BR" dirty="0"/>
              <a:t>Necessidades – Swebok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E8711D-0A7B-418E-B3CD-95E223AE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855"/>
            <a:ext cx="10515600" cy="463910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Corrigir falhas</a:t>
            </a:r>
          </a:p>
          <a:p>
            <a:r>
              <a:rPr lang="pt-BR" dirty="0"/>
              <a:t>Melhorar o design/projeto</a:t>
            </a:r>
          </a:p>
          <a:p>
            <a:r>
              <a:rPr lang="pt-BR" dirty="0"/>
              <a:t>Implementar melhorias</a:t>
            </a:r>
          </a:p>
          <a:p>
            <a:r>
              <a:rPr lang="pt-BR" dirty="0"/>
              <a:t>Interface com outros softwares</a:t>
            </a:r>
          </a:p>
          <a:p>
            <a:r>
              <a:rPr lang="pt-BR" dirty="0"/>
              <a:t>Adaptar os programas:</a:t>
            </a:r>
          </a:p>
          <a:p>
            <a:pPr lvl="1"/>
            <a:r>
              <a:rPr lang="pt-BR" dirty="0"/>
              <a:t>Hardware</a:t>
            </a:r>
          </a:p>
          <a:p>
            <a:pPr lvl="1"/>
            <a:r>
              <a:rPr lang="pt-BR" dirty="0"/>
              <a:t>Software</a:t>
            </a:r>
          </a:p>
          <a:p>
            <a:pPr lvl="1"/>
            <a:r>
              <a:rPr lang="pt-BR" dirty="0"/>
              <a:t>Recursos do sistema</a:t>
            </a:r>
          </a:p>
          <a:p>
            <a:pPr lvl="1"/>
            <a:r>
              <a:rPr lang="pt-BR" dirty="0"/>
              <a:t>Instalações de telecomunicação </a:t>
            </a:r>
          </a:p>
          <a:p>
            <a:r>
              <a:rPr lang="pt-BR" dirty="0"/>
              <a:t>Migrar o software legado</a:t>
            </a:r>
          </a:p>
          <a:p>
            <a:r>
              <a:rPr lang="pt-BR" dirty="0"/>
              <a:t>Desativar o software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46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FD617-8BC2-4A0D-8ECC-32721DD0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 do Mantenedor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793AC9-BB53-4A76-AA6F-EE7EC6918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Manter o controle das funções do software no dia a dia;</a:t>
            </a:r>
          </a:p>
          <a:p>
            <a:r>
              <a:rPr lang="pt-BR" dirty="0"/>
              <a:t>Manter o controle sobre as modificações do software;</a:t>
            </a:r>
          </a:p>
          <a:p>
            <a:r>
              <a:rPr lang="pt-BR" dirty="0"/>
              <a:t>Aperfeiçoar as funções existentes;</a:t>
            </a:r>
          </a:p>
          <a:p>
            <a:r>
              <a:rPr lang="pt-BR" dirty="0"/>
              <a:t>Identificar ameaças a segurança e corrigir vulnerabilidades de segurança;</a:t>
            </a:r>
          </a:p>
          <a:p>
            <a:r>
              <a:rPr lang="pt-BR" dirty="0"/>
              <a:t>Prevenir a degradação da estrutura do software devido a constantes mudanças.</a:t>
            </a:r>
          </a:p>
        </p:txBody>
      </p:sp>
    </p:spTree>
    <p:extLst>
      <p:ext uri="{BB962C8B-B14F-4D97-AF65-F5344CB8AC3E}">
        <p14:creationId xmlns:p14="http://schemas.microsoft.com/office/powerpoint/2010/main" val="107377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CDCD1-8FDF-4FD8-BE3B-3645338F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 da manutenção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2DD28D-EEC4-4240-9449-0EDC7E7D5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Problemas técnicos relacionadas a compreensão limitada</a:t>
            </a:r>
          </a:p>
          <a:p>
            <a:r>
              <a:rPr lang="pt-BR" dirty="0"/>
              <a:t>Tempo curto exigido para realizar as modificações</a:t>
            </a:r>
          </a:p>
          <a:p>
            <a:pPr lvl="1"/>
            <a:r>
              <a:rPr lang="pt-BR" dirty="0"/>
              <a:t>Realizada por uma equipe diferente da que originou o software</a:t>
            </a:r>
          </a:p>
          <a:p>
            <a:r>
              <a:rPr lang="pt-BR" dirty="0"/>
              <a:t>Documentação deficiente</a:t>
            </a:r>
          </a:p>
          <a:p>
            <a:pPr lvl="1"/>
            <a:r>
              <a:rPr lang="pt-BR" dirty="0"/>
              <a:t>Compreensível</a:t>
            </a:r>
          </a:p>
          <a:p>
            <a:pPr lvl="1"/>
            <a:r>
              <a:rPr lang="pt-BR" dirty="0"/>
              <a:t>Consistente com o código-fonte</a:t>
            </a:r>
          </a:p>
          <a:p>
            <a:r>
              <a:rPr lang="pt-BR" dirty="0"/>
              <a:t>Dificuldade em rastrear a evolução do software</a:t>
            </a:r>
          </a:p>
          <a:p>
            <a:pPr lvl="1"/>
            <a:r>
              <a:rPr lang="pt-BR" dirty="0"/>
              <a:t>Muitas versões sem ajustes adequados na documentação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124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BFE1F-0C4B-4C0F-BEC9-19143B66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da manutenção de software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712CA09-8F56-4CA5-9EB1-0517D9BC89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5490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287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83B61-4388-4DA9-B08A-7CFE6870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impacto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6DE6B0-688F-4604-A8E0-A3B4B357A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615"/>
            <a:ext cx="10515600" cy="4594348"/>
          </a:xfrm>
        </p:spPr>
        <p:txBody>
          <a:bodyPr/>
          <a:lstStyle/>
          <a:p>
            <a:r>
              <a:rPr lang="pt-BR" dirty="0"/>
              <a:t>Analisar as solicitações de mudanças</a:t>
            </a:r>
          </a:p>
          <a:p>
            <a:r>
              <a:rPr lang="pt-BR" dirty="0"/>
              <a:t>Replicar ou verificar o problema</a:t>
            </a:r>
          </a:p>
          <a:p>
            <a:r>
              <a:rPr lang="pt-BR" dirty="0"/>
              <a:t>Desenvolver opções para implementar a modificação</a:t>
            </a:r>
          </a:p>
          <a:p>
            <a:r>
              <a:rPr lang="pt-BR" dirty="0"/>
              <a:t>Elaborar documento de solicitação de mudança informando as opções de execução</a:t>
            </a:r>
          </a:p>
          <a:p>
            <a:r>
              <a:rPr lang="pt-BR" dirty="0"/>
              <a:t>Obter a aprovação para a opção de modificação selecionada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1C4C728-6D0A-4575-95B4-E162FEB9AD4E}"/>
              </a:ext>
            </a:extLst>
          </p:cNvPr>
          <p:cNvSpPr/>
          <p:nvPr/>
        </p:nvSpPr>
        <p:spPr>
          <a:xfrm>
            <a:off x="973849" y="4871163"/>
            <a:ext cx="10807061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 gravidade de um problema é muitas vezes usada para decidir como e </a:t>
            </a:r>
          </a:p>
          <a:p>
            <a:r>
              <a:rPr lang="pt-BR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quando ocorrerá a correção.</a:t>
            </a:r>
          </a:p>
          <a:p>
            <a:r>
              <a:rPr lang="pt-B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 grau de impacto é muitas vezes usado para decidir se a alteração </a:t>
            </a:r>
          </a:p>
          <a:p>
            <a:r>
              <a:rPr lang="pt-B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irá ocorrer ou não.</a:t>
            </a:r>
            <a:endParaRPr lang="pt-B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6716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D3224A9D5FA34480CDF2A82B2CEBD6" ma:contentTypeVersion="5" ma:contentTypeDescription="Create a new document." ma:contentTypeScope="" ma:versionID="20df73d375e4d647528312551b66d845">
  <xsd:schema xmlns:xsd="http://www.w3.org/2001/XMLSchema" xmlns:xs="http://www.w3.org/2001/XMLSchema" xmlns:p="http://schemas.microsoft.com/office/2006/metadata/properties" xmlns:ns2="065bfa9c-086b-4342-9f95-2b7c135fd06b" xmlns:ns3="c1527765-ead9-4985-ae14-255d4b687692" targetNamespace="http://schemas.microsoft.com/office/2006/metadata/properties" ma:root="true" ma:fieldsID="fad091e9c4676885df08ad9ebd322a1c" ns2:_="" ns3:_="">
    <xsd:import namespace="065bfa9c-086b-4342-9f95-2b7c135fd06b"/>
    <xsd:import namespace="c1527765-ead9-4985-ae14-255d4b6876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bfa9c-086b-4342-9f95-2b7c135fd0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527765-ead9-4985-ae14-255d4b68769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61D738-EE40-4284-837A-DB40C71723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74A91A-DC9C-4DA5-961B-34E6A53E57D7}"/>
</file>

<file path=customXml/itemProps3.xml><?xml version="1.0" encoding="utf-8"?>
<ds:datastoreItem xmlns:ds="http://schemas.openxmlformats.org/officeDocument/2006/customXml" ds:itemID="{E9B13479-496A-4F8A-AE37-3DEFE419805E}"/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1033</Words>
  <Application>Microsoft Office PowerPoint</Application>
  <PresentationFormat>Widescreen</PresentationFormat>
  <Paragraphs>182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1" baseType="lpstr">
      <vt:lpstr>Tema do Office</vt:lpstr>
      <vt:lpstr>1_Tema do Office</vt:lpstr>
      <vt:lpstr>Engenharia de Software  Manutenção de Software</vt:lpstr>
      <vt:lpstr>Motivação</vt:lpstr>
      <vt:lpstr>Engenharia de Software</vt:lpstr>
      <vt:lpstr>Conceito</vt:lpstr>
      <vt:lpstr>Necessidades – Swebok </vt:lpstr>
      <vt:lpstr>Atividades do Mantenedor</vt:lpstr>
      <vt:lpstr>Desafios da manutenção </vt:lpstr>
      <vt:lpstr>Estrutura da manutenção de software</vt:lpstr>
      <vt:lpstr>Análise de impacto</vt:lpstr>
      <vt:lpstr>Tipos de manutenção</vt:lpstr>
      <vt:lpstr>Tipos de manutenção</vt:lpstr>
      <vt:lpstr>Processos de manutenção </vt:lpstr>
      <vt:lpstr>Situações a serem gerenciadas </vt:lpstr>
      <vt:lpstr>Processo de evolução/manutenção do software</vt:lpstr>
      <vt:lpstr>Processo de evolução/manutenção do software</vt:lpstr>
      <vt:lpstr>Técnicas para manutenção </vt:lpstr>
      <vt:lpstr>Técnicas para manutenção </vt:lpstr>
      <vt:lpstr>Técnicas para manutenção </vt:lpstr>
      <vt:lpstr>Técnicas para manutenção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 Manutenção de Software</dc:title>
  <dc:creator>Patricia de Bassi</dc:creator>
  <cp:lastModifiedBy>Patricia Rucker De Bassi</cp:lastModifiedBy>
  <cp:revision>10</cp:revision>
  <dcterms:created xsi:type="dcterms:W3CDTF">2020-11-09T20:30:47Z</dcterms:created>
  <dcterms:modified xsi:type="dcterms:W3CDTF">2023-11-27T20:49:36Z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0x01010064D3224A9D5FA34480CDF2A82B2CEBD6</vt:lpwstr>
  </property>
</Properties>
</file>